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57" r:id="rId3"/>
    <p:sldId id="258" r:id="rId4"/>
    <p:sldId id="264" r:id="rId5"/>
    <p:sldId id="259" r:id="rId6"/>
    <p:sldId id="290" r:id="rId7"/>
    <p:sldId id="260" r:id="rId8"/>
    <p:sldId id="265" r:id="rId9"/>
    <p:sldId id="266" r:id="rId10"/>
    <p:sldId id="271" r:id="rId11"/>
    <p:sldId id="267" r:id="rId12"/>
    <p:sldId id="268" r:id="rId13"/>
    <p:sldId id="269" r:id="rId14"/>
    <p:sldId id="270" r:id="rId15"/>
    <p:sldId id="275" r:id="rId16"/>
    <p:sldId id="272" r:id="rId17"/>
    <p:sldId id="273" r:id="rId18"/>
    <p:sldId id="274" r:id="rId19"/>
    <p:sldId id="279" r:id="rId20"/>
    <p:sldId id="280" r:id="rId21"/>
    <p:sldId id="281" r:id="rId22"/>
    <p:sldId id="282" r:id="rId23"/>
    <p:sldId id="283" r:id="rId24"/>
    <p:sldId id="278" r:id="rId25"/>
    <p:sldId id="289" r:id="rId26"/>
    <p:sldId id="287" r:id="rId27"/>
    <p:sldId id="288" r:id="rId28"/>
    <p:sldId id="291" r:id="rId29"/>
  </p:sldIdLst>
  <p:sldSz cx="19202400" cy="10844213"/>
  <p:notesSz cx="6858000" cy="9144000"/>
  <p:custShowLst>
    <p:custShow name="Announcements" id="0">
      <p:sldLst>
        <p:sld r:id="rId2"/>
      </p:sldLst>
    </p:custShow>
  </p:custShowLst>
  <p:defaultTextStyle>
    <a:defPPr>
      <a:defRPr lang="en-US"/>
    </a:defPPr>
    <a:lvl1pPr marL="0" algn="l" defTabSz="1922983" rtl="0" eaLnBrk="1" latinLnBrk="0" hangingPunct="1">
      <a:defRPr sz="3800" kern="1200">
        <a:solidFill>
          <a:schemeClr val="tx1"/>
        </a:solidFill>
        <a:latin typeface="+mn-lt"/>
        <a:ea typeface="+mn-ea"/>
        <a:cs typeface="+mn-cs"/>
      </a:defRPr>
    </a:lvl1pPr>
    <a:lvl2pPr marL="961492" algn="l" defTabSz="1922983" rtl="0" eaLnBrk="1" latinLnBrk="0" hangingPunct="1">
      <a:defRPr sz="3800" kern="1200">
        <a:solidFill>
          <a:schemeClr val="tx1"/>
        </a:solidFill>
        <a:latin typeface="+mn-lt"/>
        <a:ea typeface="+mn-ea"/>
        <a:cs typeface="+mn-cs"/>
      </a:defRPr>
    </a:lvl2pPr>
    <a:lvl3pPr marL="1922983" algn="l" defTabSz="1922983" rtl="0" eaLnBrk="1" latinLnBrk="0" hangingPunct="1">
      <a:defRPr sz="3800" kern="1200">
        <a:solidFill>
          <a:schemeClr val="tx1"/>
        </a:solidFill>
        <a:latin typeface="+mn-lt"/>
        <a:ea typeface="+mn-ea"/>
        <a:cs typeface="+mn-cs"/>
      </a:defRPr>
    </a:lvl3pPr>
    <a:lvl4pPr marL="2884475" algn="l" defTabSz="1922983" rtl="0" eaLnBrk="1" latinLnBrk="0" hangingPunct="1">
      <a:defRPr sz="3800" kern="1200">
        <a:solidFill>
          <a:schemeClr val="tx1"/>
        </a:solidFill>
        <a:latin typeface="+mn-lt"/>
        <a:ea typeface="+mn-ea"/>
        <a:cs typeface="+mn-cs"/>
      </a:defRPr>
    </a:lvl4pPr>
    <a:lvl5pPr marL="3845966" algn="l" defTabSz="1922983" rtl="0" eaLnBrk="1" latinLnBrk="0" hangingPunct="1">
      <a:defRPr sz="3800" kern="1200">
        <a:solidFill>
          <a:schemeClr val="tx1"/>
        </a:solidFill>
        <a:latin typeface="+mn-lt"/>
        <a:ea typeface="+mn-ea"/>
        <a:cs typeface="+mn-cs"/>
      </a:defRPr>
    </a:lvl5pPr>
    <a:lvl6pPr marL="4807458" algn="l" defTabSz="1922983" rtl="0" eaLnBrk="1" latinLnBrk="0" hangingPunct="1">
      <a:defRPr sz="3800" kern="1200">
        <a:solidFill>
          <a:schemeClr val="tx1"/>
        </a:solidFill>
        <a:latin typeface="+mn-lt"/>
        <a:ea typeface="+mn-ea"/>
        <a:cs typeface="+mn-cs"/>
      </a:defRPr>
    </a:lvl6pPr>
    <a:lvl7pPr marL="5768950" algn="l" defTabSz="1922983" rtl="0" eaLnBrk="1" latinLnBrk="0" hangingPunct="1">
      <a:defRPr sz="3800" kern="1200">
        <a:solidFill>
          <a:schemeClr val="tx1"/>
        </a:solidFill>
        <a:latin typeface="+mn-lt"/>
        <a:ea typeface="+mn-ea"/>
        <a:cs typeface="+mn-cs"/>
      </a:defRPr>
    </a:lvl7pPr>
    <a:lvl8pPr marL="6730441" algn="l" defTabSz="1922983" rtl="0" eaLnBrk="1" latinLnBrk="0" hangingPunct="1">
      <a:defRPr sz="3800" kern="1200">
        <a:solidFill>
          <a:schemeClr val="tx1"/>
        </a:solidFill>
        <a:latin typeface="+mn-lt"/>
        <a:ea typeface="+mn-ea"/>
        <a:cs typeface="+mn-cs"/>
      </a:defRPr>
    </a:lvl8pPr>
    <a:lvl9pPr marL="7691933" algn="l" defTabSz="1922983" rtl="0" eaLnBrk="1" latinLnBrk="0" hangingPunct="1">
      <a:defRPr sz="3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1" autoAdjust="0"/>
    <p:restoredTop sz="94660"/>
  </p:normalViewPr>
  <p:slideViewPr>
    <p:cSldViewPr>
      <p:cViewPr varScale="1">
        <p:scale>
          <a:sx n="57" d="100"/>
          <a:sy n="57" d="100"/>
        </p:scale>
        <p:origin x="-102" y="-354"/>
      </p:cViewPr>
      <p:guideLst>
        <p:guide orient="horz" pos="3416"/>
        <p:guide pos="60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lIns="90000" tIns="45000" rIns="90000" bIns="45000" compatLnSpc="1"/>
          <a:lstStyle>
            <a:defPPr lvl="0">
              <a:buClr>
                <a:srgbClr val="000000"/>
              </a:buClr>
              <a:buSzPct val="100000"/>
              <a:buFont typeface="Arial" pitchFamily="34"/>
              <a:buNone/>
            </a:defPPr>
            <a:lvl1pPr lvl="0">
              <a:buClr>
                <a:srgbClr val="000000"/>
              </a:buClr>
              <a:buSzPct val="100000"/>
              <a:buFont typeface="Arial" pitchFamily="34"/>
              <a:buChar char="•"/>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Arial" pitchFamily="18"/>
              <a:ea typeface="MS Gothic" pitchFamily="2"/>
              <a:cs typeface="Tahoma"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lIns="90000" tIns="45000" rIns="90000" bIns="45000" compatLnSpc="1"/>
          <a:lstStyle>
            <a:defPPr lvl="0">
              <a:buClr>
                <a:srgbClr val="000000"/>
              </a:buClr>
              <a:buSzPct val="100000"/>
              <a:buFont typeface="Arial" pitchFamily="34"/>
              <a:buNone/>
            </a:defPPr>
            <a:lvl1pPr lvl="0">
              <a:buClr>
                <a:srgbClr val="000000"/>
              </a:buClr>
              <a:buSzPct val="100000"/>
              <a:buFont typeface="Arial" pitchFamily="34"/>
              <a:buChar char="•"/>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Arial" pitchFamily="18"/>
              <a:ea typeface="MS Gothic" pitchFamily="2"/>
              <a:cs typeface="Tahoma"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lIns="90000" tIns="45000" rIns="90000" bIns="45000" anchor="b" compatLnSpc="1"/>
          <a:lstStyle>
            <a:defPPr lvl="0">
              <a:buClr>
                <a:srgbClr val="000000"/>
              </a:buClr>
              <a:buSzPct val="100000"/>
              <a:buFont typeface="Arial" pitchFamily="34"/>
              <a:buNone/>
            </a:defPPr>
            <a:lvl1pPr lvl="0">
              <a:buClr>
                <a:srgbClr val="000000"/>
              </a:buClr>
              <a:buSzPct val="100000"/>
              <a:buFont typeface="Arial" pitchFamily="34"/>
              <a:buChar char="•"/>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Arial" pitchFamily="18"/>
              <a:ea typeface="MS Gothic" pitchFamily="2"/>
              <a:cs typeface="Tahoma"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lIns="90000" tIns="45000" rIns="90000" bIns="45000" anchor="b" compatLnSpc="1"/>
          <a:lstStyle>
            <a:defPPr lvl="0">
              <a:buClr>
                <a:srgbClr val="000000"/>
              </a:buClr>
              <a:buSzPct val="100000"/>
              <a:buFont typeface="Arial" pitchFamily="34"/>
              <a:buNone/>
            </a:defPPr>
            <a:lvl1pPr lvl="0">
              <a:buClr>
                <a:srgbClr val="000000"/>
              </a:buClr>
              <a:buSzPct val="100000"/>
              <a:buFont typeface="Arial" pitchFamily="34"/>
              <a:buChar char="•"/>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706DAE60-C8B6-475D-961A-E5DAC7C31B2D}"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a:t>
            </a:fld>
            <a:endParaRPr lang="en-US" sz="1400" b="0" i="0" u="none" strike="noStrike" baseline="0">
              <a:ln>
                <a:noFill/>
              </a:ln>
              <a:solidFill>
                <a:srgbClr val="000000"/>
              </a:solidFill>
              <a:latin typeface="Arial" pitchFamily="18"/>
              <a:ea typeface="MS Gothic" pitchFamily="2"/>
              <a:cs typeface="Tahoma" pitchFamily="2"/>
            </a:endParaRPr>
          </a:p>
        </p:txBody>
      </p:sp>
    </p:spTree>
    <p:extLst>
      <p:ext uri="{BB962C8B-B14F-4D97-AF65-F5344CB8AC3E}">
        <p14:creationId xmlns:p14="http://schemas.microsoft.com/office/powerpoint/2010/main" val="186736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0" y="695325"/>
            <a:ext cx="0" cy="0"/>
          </a:xfrm>
          <a:prstGeom prst="rect">
            <a:avLst/>
          </a:prstGeom>
          <a:noFill/>
          <a:ln>
            <a:noFill/>
            <a:prstDash val="solid"/>
          </a:ln>
        </p:spPr>
      </p:sp>
      <p:sp>
        <p:nvSpPr>
          <p:cNvPr id="3" name="Notes Placeholder 2"/>
          <p:cNvSpPr txBox="1">
            <a:spLocks noGrp="1"/>
          </p:cNvSpPr>
          <p:nvPr>
            <p:ph type="body" sz="quarter" idx="3"/>
          </p:nvPr>
        </p:nvSpPr>
        <p:spPr>
          <a:xfrm>
            <a:off x="685799" y="4343400"/>
            <a:ext cx="5486040" cy="4114440"/>
          </a:xfrm>
          <a:prstGeom prst="rect">
            <a:avLst/>
          </a:prstGeom>
          <a:noFill/>
          <a:ln>
            <a:noFill/>
          </a:ln>
        </p:spPr>
        <p:txBody>
          <a:bodyPr vert="horz" lIns="0" tIns="0" rIns="0" bIns="0" compatLnSpc="1"/>
          <a:lstStyle>
            <a:defPPr lvl="0">
              <a:buClr>
                <a:srgbClr val="000000"/>
              </a:buClr>
              <a:buSzPct val="100000"/>
              <a:buFont typeface="Arial" pitchFamily="34"/>
              <a:buNone/>
            </a:defPPr>
            <a:lvl1pPr lvl="0">
              <a:buClr>
                <a:srgbClr val="000000"/>
              </a:buClr>
              <a:buSzPct val="100000"/>
              <a:buFont typeface="Arial" pitchFamily="34"/>
              <a:buChar char="•"/>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p>
        </p:txBody>
      </p:sp>
    </p:spTree>
    <p:extLst>
      <p:ext uri="{BB962C8B-B14F-4D97-AF65-F5344CB8AC3E}">
        <p14:creationId xmlns:p14="http://schemas.microsoft.com/office/powerpoint/2010/main" val="42422601"/>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942"/>
      </a:spcBef>
      <a:spcAft>
        <a:spcPts val="0"/>
      </a:spcAft>
      <a:tabLst>
        <a:tab pos="0" algn="l"/>
        <a:tab pos="1922983" algn="l"/>
        <a:tab pos="3845966" algn="l"/>
        <a:tab pos="5768947" algn="l"/>
        <a:tab pos="7691933" algn="l"/>
        <a:tab pos="9614916" algn="l"/>
        <a:tab pos="11537897" algn="l"/>
        <a:tab pos="13460880" algn="l"/>
        <a:tab pos="15383866" algn="l"/>
        <a:tab pos="17306849" algn="l"/>
        <a:tab pos="19229832" algn="l"/>
        <a:tab pos="21152815" algn="l"/>
      </a:tabLst>
      <a:defRPr lang="en-US" sz="2500" b="0" i="0" u="none" strike="noStrike" baseline="0">
        <a:ln>
          <a:noFill/>
        </a:ln>
        <a:solidFill>
          <a:srgbClr val="000000"/>
        </a:solidFill>
        <a:latin typeface="Arial" pitchFamily="18"/>
        <a:ea typeface="MS Gothic" pitchFamily="2"/>
        <a:cs typeface="Tahoma" pitchFamily="2"/>
      </a:defRPr>
    </a:lvl1pPr>
    <a:lvl2pPr marL="961492" algn="l" defTabSz="1922983" rtl="0" eaLnBrk="1" latinLnBrk="0" hangingPunct="1">
      <a:defRPr sz="2500" kern="1200">
        <a:solidFill>
          <a:schemeClr val="tx1"/>
        </a:solidFill>
        <a:latin typeface="+mn-lt"/>
        <a:ea typeface="+mn-ea"/>
        <a:cs typeface="+mn-cs"/>
      </a:defRPr>
    </a:lvl2pPr>
    <a:lvl3pPr marL="1922983" algn="l" defTabSz="1922983" rtl="0" eaLnBrk="1" latinLnBrk="0" hangingPunct="1">
      <a:defRPr sz="2500" kern="1200">
        <a:solidFill>
          <a:schemeClr val="tx1"/>
        </a:solidFill>
        <a:latin typeface="+mn-lt"/>
        <a:ea typeface="+mn-ea"/>
        <a:cs typeface="+mn-cs"/>
      </a:defRPr>
    </a:lvl3pPr>
    <a:lvl4pPr marL="2884475" algn="l" defTabSz="1922983" rtl="0" eaLnBrk="1" latinLnBrk="0" hangingPunct="1">
      <a:defRPr sz="2500" kern="1200">
        <a:solidFill>
          <a:schemeClr val="tx1"/>
        </a:solidFill>
        <a:latin typeface="+mn-lt"/>
        <a:ea typeface="+mn-ea"/>
        <a:cs typeface="+mn-cs"/>
      </a:defRPr>
    </a:lvl4pPr>
    <a:lvl5pPr marL="3845966" algn="l" defTabSz="1922983" rtl="0" eaLnBrk="1" latinLnBrk="0" hangingPunct="1">
      <a:defRPr sz="2500" kern="1200">
        <a:solidFill>
          <a:schemeClr val="tx1"/>
        </a:solidFill>
        <a:latin typeface="+mn-lt"/>
        <a:ea typeface="+mn-ea"/>
        <a:cs typeface="+mn-cs"/>
      </a:defRPr>
    </a:lvl5pPr>
    <a:lvl6pPr marL="4807458" algn="l" defTabSz="1922983" rtl="0" eaLnBrk="1" latinLnBrk="0" hangingPunct="1">
      <a:defRPr sz="2500" kern="1200">
        <a:solidFill>
          <a:schemeClr val="tx1"/>
        </a:solidFill>
        <a:latin typeface="+mn-lt"/>
        <a:ea typeface="+mn-ea"/>
        <a:cs typeface="+mn-cs"/>
      </a:defRPr>
    </a:lvl6pPr>
    <a:lvl7pPr marL="5768950" algn="l" defTabSz="1922983" rtl="0" eaLnBrk="1" latinLnBrk="0" hangingPunct="1">
      <a:defRPr sz="2500" kern="1200">
        <a:solidFill>
          <a:schemeClr val="tx1"/>
        </a:solidFill>
        <a:latin typeface="+mn-lt"/>
        <a:ea typeface="+mn-ea"/>
        <a:cs typeface="+mn-cs"/>
      </a:defRPr>
    </a:lvl7pPr>
    <a:lvl8pPr marL="6730441" algn="l" defTabSz="1922983" rtl="0" eaLnBrk="1" latinLnBrk="0" hangingPunct="1">
      <a:defRPr sz="2500" kern="1200">
        <a:solidFill>
          <a:schemeClr val="tx1"/>
        </a:solidFill>
        <a:latin typeface="+mn-lt"/>
        <a:ea typeface="+mn-ea"/>
        <a:cs typeface="+mn-cs"/>
      </a:defRPr>
    </a:lvl8pPr>
    <a:lvl9pPr marL="7691933" algn="l" defTabSz="1922983" rtl="0" eaLnBrk="1" latinLnBrk="0" hangingPunct="1">
      <a:defRPr sz="2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30188" y="812800"/>
            <a:ext cx="70977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93700" y="695325"/>
            <a:ext cx="60690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040"/>
            <a:ext cx="5486040" cy="4024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16000" indent="-216000" hangingPunct="0">
              <a:tabLst/>
            </a:pPr>
            <a:endParaRPr lang="en-US" sz="2000" dirty="0">
              <a:latin typeface="Albany"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0180" y="3368736"/>
            <a:ext cx="16322040" cy="2324478"/>
          </a:xfrm>
        </p:spPr>
        <p:txBody>
          <a:bodyPr/>
          <a:lstStyle/>
          <a:p>
            <a:r>
              <a:rPr lang="en-US" smtClean="0"/>
              <a:t>Click to edit Master title style</a:t>
            </a:r>
            <a:endParaRPr lang="en-US"/>
          </a:p>
        </p:txBody>
      </p:sp>
      <p:sp>
        <p:nvSpPr>
          <p:cNvPr id="3" name="Subtitle 2"/>
          <p:cNvSpPr>
            <a:spLocks noGrp="1"/>
          </p:cNvSpPr>
          <p:nvPr>
            <p:ph type="subTitle" idx="1"/>
          </p:nvPr>
        </p:nvSpPr>
        <p:spPr>
          <a:xfrm>
            <a:off x="2880360" y="6145054"/>
            <a:ext cx="13441680" cy="2771299"/>
          </a:xfrm>
        </p:spPr>
        <p:txBody>
          <a:bodyPr/>
          <a:lstStyle>
            <a:lvl1pPr marL="0" indent="0" algn="ctr">
              <a:buNone/>
              <a:defRPr>
                <a:solidFill>
                  <a:schemeClr val="tx1">
                    <a:tint val="75000"/>
                  </a:schemeClr>
                </a:solidFill>
              </a:defRPr>
            </a:lvl1pPr>
            <a:lvl2pPr marL="961492" indent="0" algn="ctr">
              <a:buNone/>
              <a:defRPr>
                <a:solidFill>
                  <a:schemeClr val="tx1">
                    <a:tint val="75000"/>
                  </a:schemeClr>
                </a:solidFill>
              </a:defRPr>
            </a:lvl2pPr>
            <a:lvl3pPr marL="1922983" indent="0" algn="ctr">
              <a:buNone/>
              <a:defRPr>
                <a:solidFill>
                  <a:schemeClr val="tx1">
                    <a:tint val="75000"/>
                  </a:schemeClr>
                </a:solidFill>
              </a:defRPr>
            </a:lvl3pPr>
            <a:lvl4pPr marL="2884475" indent="0" algn="ctr">
              <a:buNone/>
              <a:defRPr>
                <a:solidFill>
                  <a:schemeClr val="tx1">
                    <a:tint val="75000"/>
                  </a:schemeClr>
                </a:solidFill>
              </a:defRPr>
            </a:lvl4pPr>
            <a:lvl5pPr marL="3845966" indent="0" algn="ctr">
              <a:buNone/>
              <a:defRPr>
                <a:solidFill>
                  <a:schemeClr val="tx1">
                    <a:tint val="75000"/>
                  </a:schemeClr>
                </a:solidFill>
              </a:defRPr>
            </a:lvl5pPr>
            <a:lvl6pPr marL="4807458" indent="0" algn="ctr">
              <a:buNone/>
              <a:defRPr>
                <a:solidFill>
                  <a:schemeClr val="tx1">
                    <a:tint val="75000"/>
                  </a:schemeClr>
                </a:solidFill>
              </a:defRPr>
            </a:lvl6pPr>
            <a:lvl7pPr marL="5768950" indent="0" algn="ctr">
              <a:buNone/>
              <a:defRPr>
                <a:solidFill>
                  <a:schemeClr val="tx1">
                    <a:tint val="75000"/>
                  </a:schemeClr>
                </a:solidFill>
              </a:defRPr>
            </a:lvl7pPr>
            <a:lvl8pPr marL="6730441" indent="0" algn="ctr">
              <a:buNone/>
              <a:defRPr>
                <a:solidFill>
                  <a:schemeClr val="tx1">
                    <a:tint val="75000"/>
                  </a:schemeClr>
                </a:solidFill>
              </a:defRPr>
            </a:lvl8pPr>
            <a:lvl9pPr marL="76919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r>
              <a:rPr lang="en-US" smtClean="0"/>
              <a:t>2/7/2015</a:t>
            </a:r>
            <a:endParaRPr lang="en-US"/>
          </a:p>
        </p:txBody>
      </p:sp>
      <p:sp>
        <p:nvSpPr>
          <p:cNvPr id="5" name="Footer Placeholder 4"/>
          <p:cNvSpPr>
            <a:spLocks noGrp="1"/>
          </p:cNvSpPr>
          <p:nvPr>
            <p:ph type="ftr" sz="quarter" idx="11"/>
          </p:nvPr>
        </p:nvSpPr>
        <p:spPr/>
        <p:txBody>
          <a:bodyPr/>
          <a:lstStyle/>
          <a:p>
            <a:pPr lvl="0"/>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pPr lvl="0"/>
            <a:fld id="{781EEB8B-39C0-42B7-8CC3-A0E174D7C720}" type="slidenum">
              <a:rPr lang="en-US" smtClean="0"/>
              <a:pPr lvl="0"/>
              <a:t>‹#›</a:t>
            </a:fld>
            <a:endParaRPr lang="en-US"/>
          </a:p>
        </p:txBody>
      </p:sp>
    </p:spTree>
    <p:extLst>
      <p:ext uri="{BB962C8B-B14F-4D97-AF65-F5344CB8AC3E}">
        <p14:creationId xmlns:p14="http://schemas.microsoft.com/office/powerpoint/2010/main" val="341738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r>
              <a:rPr lang="en-US" smtClean="0"/>
              <a:t>2/7/2015</a:t>
            </a:r>
            <a:endParaRPr lang="en-US"/>
          </a:p>
        </p:txBody>
      </p:sp>
      <p:sp>
        <p:nvSpPr>
          <p:cNvPr id="5" name="Footer Placeholder 4"/>
          <p:cNvSpPr>
            <a:spLocks noGrp="1"/>
          </p:cNvSpPr>
          <p:nvPr>
            <p:ph type="ftr" sz="quarter" idx="11"/>
          </p:nvPr>
        </p:nvSpPr>
        <p:spPr/>
        <p:txBody>
          <a:bodyPr/>
          <a:lstStyle/>
          <a:p>
            <a:pPr lvl="0"/>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pPr lvl="0"/>
            <a:fld id="{C1AF83CB-BAEA-4589-AA5C-080425098072}" type="slidenum">
              <a:rPr lang="en-US" smtClean="0"/>
              <a:pPr lvl="0"/>
              <a:t>‹#›</a:t>
            </a:fld>
            <a:endParaRPr lang="en-US"/>
          </a:p>
        </p:txBody>
      </p:sp>
    </p:spTree>
    <p:extLst>
      <p:ext uri="{BB962C8B-B14F-4D97-AF65-F5344CB8AC3E}">
        <p14:creationId xmlns:p14="http://schemas.microsoft.com/office/powerpoint/2010/main" val="352942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21740" y="434272"/>
            <a:ext cx="4320540" cy="9252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0120" y="434272"/>
            <a:ext cx="12641580" cy="9252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r>
              <a:rPr lang="en-US" smtClean="0"/>
              <a:t>2/7/2015</a:t>
            </a:r>
            <a:endParaRPr lang="en-US"/>
          </a:p>
        </p:txBody>
      </p:sp>
      <p:sp>
        <p:nvSpPr>
          <p:cNvPr id="5" name="Footer Placeholder 4"/>
          <p:cNvSpPr>
            <a:spLocks noGrp="1"/>
          </p:cNvSpPr>
          <p:nvPr>
            <p:ph type="ftr" sz="quarter" idx="11"/>
          </p:nvPr>
        </p:nvSpPr>
        <p:spPr/>
        <p:txBody>
          <a:bodyPr/>
          <a:lstStyle/>
          <a:p>
            <a:pPr lvl="0"/>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pPr lvl="0"/>
            <a:fld id="{0A79C11A-5B9F-4C5C-B5E8-6CC6DD719B0E}" type="slidenum">
              <a:rPr lang="en-US" smtClean="0"/>
              <a:pPr lvl="0"/>
              <a:t>‹#›</a:t>
            </a:fld>
            <a:endParaRPr lang="en-US"/>
          </a:p>
        </p:txBody>
      </p:sp>
    </p:spTree>
    <p:extLst>
      <p:ext uri="{BB962C8B-B14F-4D97-AF65-F5344CB8AC3E}">
        <p14:creationId xmlns:p14="http://schemas.microsoft.com/office/powerpoint/2010/main" val="359000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r>
              <a:rPr lang="en-US" smtClean="0"/>
              <a:t>2/7/2015</a:t>
            </a:r>
            <a:endParaRPr lang="en-US"/>
          </a:p>
        </p:txBody>
      </p:sp>
      <p:sp>
        <p:nvSpPr>
          <p:cNvPr id="5" name="Footer Placeholder 4"/>
          <p:cNvSpPr>
            <a:spLocks noGrp="1"/>
          </p:cNvSpPr>
          <p:nvPr>
            <p:ph type="ftr" sz="quarter" idx="11"/>
          </p:nvPr>
        </p:nvSpPr>
        <p:spPr/>
        <p:txBody>
          <a:bodyPr/>
          <a:lstStyle/>
          <a:p>
            <a:pPr lvl="0"/>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pPr lvl="0"/>
            <a:fld id="{3188CD11-9B56-45FD-A2E7-B7CA2D4A52B3}" type="slidenum">
              <a:rPr lang="en-US" smtClean="0"/>
              <a:pPr lvl="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96392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6857" y="6968413"/>
            <a:ext cx="16322040" cy="2153781"/>
          </a:xfrm>
        </p:spPr>
        <p:txBody>
          <a:bodyPr anchor="t"/>
          <a:lstStyle>
            <a:lvl1pPr algn="l">
              <a:defRPr sz="8400" b="1" cap="all"/>
            </a:lvl1pPr>
          </a:lstStyle>
          <a:p>
            <a:r>
              <a:rPr lang="en-US" smtClean="0"/>
              <a:t>Click to edit Master title style</a:t>
            </a:r>
            <a:endParaRPr lang="en-US"/>
          </a:p>
        </p:txBody>
      </p:sp>
      <p:sp>
        <p:nvSpPr>
          <p:cNvPr id="3" name="Text Placeholder 2"/>
          <p:cNvSpPr>
            <a:spLocks noGrp="1"/>
          </p:cNvSpPr>
          <p:nvPr>
            <p:ph type="body" idx="1"/>
          </p:nvPr>
        </p:nvSpPr>
        <p:spPr>
          <a:xfrm>
            <a:off x="1516857" y="4596241"/>
            <a:ext cx="16322040" cy="2372170"/>
          </a:xfrm>
        </p:spPr>
        <p:txBody>
          <a:bodyPr anchor="b"/>
          <a:lstStyle>
            <a:lvl1pPr marL="0" indent="0">
              <a:buNone/>
              <a:defRPr sz="4200">
                <a:solidFill>
                  <a:schemeClr val="tx1">
                    <a:tint val="75000"/>
                  </a:schemeClr>
                </a:solidFill>
              </a:defRPr>
            </a:lvl1pPr>
            <a:lvl2pPr marL="961492" indent="0">
              <a:buNone/>
              <a:defRPr sz="3800">
                <a:solidFill>
                  <a:schemeClr val="tx1">
                    <a:tint val="75000"/>
                  </a:schemeClr>
                </a:solidFill>
              </a:defRPr>
            </a:lvl2pPr>
            <a:lvl3pPr marL="1922983" indent="0">
              <a:buNone/>
              <a:defRPr sz="3400">
                <a:solidFill>
                  <a:schemeClr val="tx1">
                    <a:tint val="75000"/>
                  </a:schemeClr>
                </a:solidFill>
              </a:defRPr>
            </a:lvl3pPr>
            <a:lvl4pPr marL="2884475" indent="0">
              <a:buNone/>
              <a:defRPr sz="2900">
                <a:solidFill>
                  <a:schemeClr val="tx1">
                    <a:tint val="75000"/>
                  </a:schemeClr>
                </a:solidFill>
              </a:defRPr>
            </a:lvl4pPr>
            <a:lvl5pPr marL="3845966" indent="0">
              <a:buNone/>
              <a:defRPr sz="2900">
                <a:solidFill>
                  <a:schemeClr val="tx1">
                    <a:tint val="75000"/>
                  </a:schemeClr>
                </a:solidFill>
              </a:defRPr>
            </a:lvl5pPr>
            <a:lvl6pPr marL="4807458" indent="0">
              <a:buNone/>
              <a:defRPr sz="2900">
                <a:solidFill>
                  <a:schemeClr val="tx1">
                    <a:tint val="75000"/>
                  </a:schemeClr>
                </a:solidFill>
              </a:defRPr>
            </a:lvl6pPr>
            <a:lvl7pPr marL="5768950" indent="0">
              <a:buNone/>
              <a:defRPr sz="2900">
                <a:solidFill>
                  <a:schemeClr val="tx1">
                    <a:tint val="75000"/>
                  </a:schemeClr>
                </a:solidFill>
              </a:defRPr>
            </a:lvl7pPr>
            <a:lvl8pPr marL="6730441" indent="0">
              <a:buNone/>
              <a:defRPr sz="2900">
                <a:solidFill>
                  <a:schemeClr val="tx1">
                    <a:tint val="75000"/>
                  </a:schemeClr>
                </a:solidFill>
              </a:defRPr>
            </a:lvl8pPr>
            <a:lvl9pPr marL="7691933" indent="0">
              <a:buNone/>
              <a:defRPr sz="2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en-US" smtClean="0"/>
              <a:t>2/7/2015</a:t>
            </a:r>
            <a:endParaRPr lang="en-US"/>
          </a:p>
        </p:txBody>
      </p:sp>
      <p:sp>
        <p:nvSpPr>
          <p:cNvPr id="5" name="Footer Placeholder 4"/>
          <p:cNvSpPr>
            <a:spLocks noGrp="1"/>
          </p:cNvSpPr>
          <p:nvPr>
            <p:ph type="ftr" sz="quarter" idx="11"/>
          </p:nvPr>
        </p:nvSpPr>
        <p:spPr/>
        <p:txBody>
          <a:bodyPr/>
          <a:lstStyle/>
          <a:p>
            <a:pPr lvl="0"/>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pPr lvl="0"/>
            <a:fld id="{87C3E372-6B14-48CB-BE55-A6F6D998AA78}" type="slidenum">
              <a:rPr lang="en-US" smtClean="0"/>
              <a:pPr lvl="0"/>
              <a:t>‹#›</a:t>
            </a:fld>
            <a:endParaRPr lang="en-US"/>
          </a:p>
        </p:txBody>
      </p:sp>
    </p:spTree>
    <p:extLst>
      <p:ext uri="{BB962C8B-B14F-4D97-AF65-F5344CB8AC3E}">
        <p14:creationId xmlns:p14="http://schemas.microsoft.com/office/powerpoint/2010/main" val="169371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0120" y="2530318"/>
            <a:ext cx="8481060" cy="7156679"/>
          </a:xfrm>
        </p:spPr>
        <p:txBody>
          <a:bodyPr/>
          <a:lstStyle>
            <a:lvl1pPr>
              <a:defRPr sz="5900"/>
            </a:lvl1pPr>
            <a:lvl2pPr>
              <a:defRPr sz="50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61220" y="2530318"/>
            <a:ext cx="8481060" cy="7156679"/>
          </a:xfrm>
        </p:spPr>
        <p:txBody>
          <a:bodyPr/>
          <a:lstStyle>
            <a:lvl1pPr>
              <a:defRPr sz="5900"/>
            </a:lvl1pPr>
            <a:lvl2pPr>
              <a:defRPr sz="50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Footer Placeholder 5"/>
          <p:cNvSpPr>
            <a:spLocks noGrp="1"/>
          </p:cNvSpPr>
          <p:nvPr>
            <p:ph type="ftr" sz="quarter" idx="11"/>
          </p:nvPr>
        </p:nvSpPr>
        <p:spPr/>
        <p:txBody>
          <a:bodyPr/>
          <a:lstStyle/>
          <a:p>
            <a:pPr lvl="0"/>
            <a:r>
              <a:rPr lang="en-US" smtClean="0"/>
              <a:t>Lightroom Basics by Dennis Fritsche</a:t>
            </a:r>
            <a:endParaRPr lang="en-US"/>
          </a:p>
        </p:txBody>
      </p:sp>
      <p:sp>
        <p:nvSpPr>
          <p:cNvPr id="7" name="Slide Number Placeholder 6"/>
          <p:cNvSpPr>
            <a:spLocks noGrp="1"/>
          </p:cNvSpPr>
          <p:nvPr>
            <p:ph type="sldNum" sz="quarter" idx="12"/>
          </p:nvPr>
        </p:nvSpPr>
        <p:spPr/>
        <p:txBody>
          <a:bodyPr/>
          <a:lstStyle/>
          <a:p>
            <a:pPr lvl="0"/>
            <a:fld id="{F22252EC-F949-4799-8ACC-EB8DBED69AA0}" type="slidenum">
              <a:rPr lang="en-US" smtClean="0"/>
              <a:pPr lvl="0"/>
              <a:t>‹#›</a:t>
            </a:fld>
            <a:endParaRPr lang="en-US"/>
          </a:p>
        </p:txBody>
      </p:sp>
    </p:spTree>
    <p:extLst>
      <p:ext uri="{BB962C8B-B14F-4D97-AF65-F5344CB8AC3E}">
        <p14:creationId xmlns:p14="http://schemas.microsoft.com/office/powerpoint/2010/main" val="1053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0120" y="2427398"/>
            <a:ext cx="8484395" cy="1011625"/>
          </a:xfrm>
        </p:spPr>
        <p:txBody>
          <a:bodyPr anchor="b"/>
          <a:lstStyle>
            <a:lvl1pPr marL="0" indent="0">
              <a:buNone/>
              <a:defRPr sz="5000" b="1"/>
            </a:lvl1pPr>
            <a:lvl2pPr marL="961492" indent="0">
              <a:buNone/>
              <a:defRPr sz="4200" b="1"/>
            </a:lvl2pPr>
            <a:lvl3pPr marL="1922983" indent="0">
              <a:buNone/>
              <a:defRPr sz="3800" b="1"/>
            </a:lvl3pPr>
            <a:lvl4pPr marL="2884475" indent="0">
              <a:buNone/>
              <a:defRPr sz="3400" b="1"/>
            </a:lvl4pPr>
            <a:lvl5pPr marL="3845966" indent="0">
              <a:buNone/>
              <a:defRPr sz="3400" b="1"/>
            </a:lvl5pPr>
            <a:lvl6pPr marL="4807458" indent="0">
              <a:buNone/>
              <a:defRPr sz="3400" b="1"/>
            </a:lvl6pPr>
            <a:lvl7pPr marL="5768950" indent="0">
              <a:buNone/>
              <a:defRPr sz="3400" b="1"/>
            </a:lvl7pPr>
            <a:lvl8pPr marL="6730441" indent="0">
              <a:buNone/>
              <a:defRPr sz="3400" b="1"/>
            </a:lvl8pPr>
            <a:lvl9pPr marL="7691933" indent="0">
              <a:buNone/>
              <a:defRPr sz="3400" b="1"/>
            </a:lvl9pPr>
          </a:lstStyle>
          <a:p>
            <a:pPr lvl="0"/>
            <a:r>
              <a:rPr lang="en-US" smtClean="0"/>
              <a:t>Click to edit Master text styles</a:t>
            </a:r>
          </a:p>
        </p:txBody>
      </p:sp>
      <p:sp>
        <p:nvSpPr>
          <p:cNvPr id="4" name="Content Placeholder 3"/>
          <p:cNvSpPr>
            <a:spLocks noGrp="1"/>
          </p:cNvSpPr>
          <p:nvPr>
            <p:ph sz="half" idx="2"/>
          </p:nvPr>
        </p:nvSpPr>
        <p:spPr>
          <a:xfrm>
            <a:off x="960120" y="3439021"/>
            <a:ext cx="8484395" cy="6247974"/>
          </a:xfrm>
        </p:spPr>
        <p:txBody>
          <a:bodyPr/>
          <a:lstStyle>
            <a:lvl1pPr>
              <a:defRPr sz="5000"/>
            </a:lvl1pPr>
            <a:lvl2pPr>
              <a:defRPr sz="42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754555" y="2427398"/>
            <a:ext cx="8487728" cy="1011625"/>
          </a:xfrm>
        </p:spPr>
        <p:txBody>
          <a:bodyPr anchor="b"/>
          <a:lstStyle>
            <a:lvl1pPr marL="0" indent="0">
              <a:buNone/>
              <a:defRPr sz="5000" b="1"/>
            </a:lvl1pPr>
            <a:lvl2pPr marL="961492" indent="0">
              <a:buNone/>
              <a:defRPr sz="4200" b="1"/>
            </a:lvl2pPr>
            <a:lvl3pPr marL="1922983" indent="0">
              <a:buNone/>
              <a:defRPr sz="3800" b="1"/>
            </a:lvl3pPr>
            <a:lvl4pPr marL="2884475" indent="0">
              <a:buNone/>
              <a:defRPr sz="3400" b="1"/>
            </a:lvl4pPr>
            <a:lvl5pPr marL="3845966" indent="0">
              <a:buNone/>
              <a:defRPr sz="3400" b="1"/>
            </a:lvl5pPr>
            <a:lvl6pPr marL="4807458" indent="0">
              <a:buNone/>
              <a:defRPr sz="3400" b="1"/>
            </a:lvl6pPr>
            <a:lvl7pPr marL="5768950" indent="0">
              <a:buNone/>
              <a:defRPr sz="3400" b="1"/>
            </a:lvl7pPr>
            <a:lvl8pPr marL="6730441" indent="0">
              <a:buNone/>
              <a:defRPr sz="3400" b="1"/>
            </a:lvl8pPr>
            <a:lvl9pPr marL="7691933" indent="0">
              <a:buNone/>
              <a:defRPr sz="3400" b="1"/>
            </a:lvl9pPr>
          </a:lstStyle>
          <a:p>
            <a:pPr lvl="0"/>
            <a:r>
              <a:rPr lang="en-US" smtClean="0"/>
              <a:t>Click to edit Master text styles</a:t>
            </a:r>
          </a:p>
        </p:txBody>
      </p:sp>
      <p:sp>
        <p:nvSpPr>
          <p:cNvPr id="6" name="Content Placeholder 5"/>
          <p:cNvSpPr>
            <a:spLocks noGrp="1"/>
          </p:cNvSpPr>
          <p:nvPr>
            <p:ph sz="quarter" idx="4"/>
          </p:nvPr>
        </p:nvSpPr>
        <p:spPr>
          <a:xfrm>
            <a:off x="9754555" y="3439021"/>
            <a:ext cx="8487728" cy="6247974"/>
          </a:xfrm>
        </p:spPr>
        <p:txBody>
          <a:bodyPr/>
          <a:lstStyle>
            <a:lvl1pPr>
              <a:defRPr sz="5000"/>
            </a:lvl1pPr>
            <a:lvl2pPr>
              <a:defRPr sz="42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r>
              <a:rPr lang="en-US" smtClean="0"/>
              <a:t>2/7/2015</a:t>
            </a:r>
            <a:endParaRPr lang="en-US"/>
          </a:p>
        </p:txBody>
      </p:sp>
      <p:sp>
        <p:nvSpPr>
          <p:cNvPr id="8" name="Footer Placeholder 7"/>
          <p:cNvSpPr>
            <a:spLocks noGrp="1"/>
          </p:cNvSpPr>
          <p:nvPr>
            <p:ph type="ftr" sz="quarter" idx="11"/>
          </p:nvPr>
        </p:nvSpPr>
        <p:spPr/>
        <p:txBody>
          <a:bodyPr/>
          <a:lstStyle/>
          <a:p>
            <a:pPr lvl="0"/>
            <a:r>
              <a:rPr lang="en-US" smtClean="0"/>
              <a:t>Lightroom Basics by Dennis Fritsche</a:t>
            </a:r>
            <a:endParaRPr lang="en-US"/>
          </a:p>
        </p:txBody>
      </p:sp>
      <p:sp>
        <p:nvSpPr>
          <p:cNvPr id="9" name="Slide Number Placeholder 8"/>
          <p:cNvSpPr>
            <a:spLocks noGrp="1"/>
          </p:cNvSpPr>
          <p:nvPr>
            <p:ph type="sldNum" sz="quarter" idx="12"/>
          </p:nvPr>
        </p:nvSpPr>
        <p:spPr/>
        <p:txBody>
          <a:bodyPr/>
          <a:lstStyle/>
          <a:p>
            <a:pPr lvl="0"/>
            <a:fld id="{41BB1649-7A92-4E56-A40B-99F0789E4C57}" type="slidenum">
              <a:rPr lang="en-US" smtClean="0"/>
              <a:pPr lvl="0"/>
              <a:t>‹#›</a:t>
            </a:fld>
            <a:endParaRPr lang="en-US"/>
          </a:p>
        </p:txBody>
      </p:sp>
    </p:spTree>
    <p:extLst>
      <p:ext uri="{BB962C8B-B14F-4D97-AF65-F5344CB8AC3E}">
        <p14:creationId xmlns:p14="http://schemas.microsoft.com/office/powerpoint/2010/main" val="203307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r>
              <a:rPr lang="en-US" smtClean="0"/>
              <a:t>2/7/2015</a:t>
            </a:r>
            <a:endParaRPr lang="en-US"/>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5" name="Slide Number Placeholder 4"/>
          <p:cNvSpPr>
            <a:spLocks noGrp="1"/>
          </p:cNvSpPr>
          <p:nvPr>
            <p:ph type="sldNum" sz="quarter" idx="12"/>
          </p:nvPr>
        </p:nvSpPr>
        <p:spPr/>
        <p:txBody>
          <a:bodyPr/>
          <a:lstStyle/>
          <a:p>
            <a:pPr lvl="0"/>
            <a:fld id="{66E1E425-8ED4-4E5B-A014-09F67EE0441C}" type="slidenum">
              <a:rPr lang="en-US" smtClean="0"/>
              <a:pPr lvl="0"/>
              <a:t>‹#›</a:t>
            </a:fld>
            <a:endParaRPr lang="en-US"/>
          </a:p>
        </p:txBody>
      </p:sp>
    </p:spTree>
    <p:extLst>
      <p:ext uri="{BB962C8B-B14F-4D97-AF65-F5344CB8AC3E}">
        <p14:creationId xmlns:p14="http://schemas.microsoft.com/office/powerpoint/2010/main" val="77002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2/7/2015</a:t>
            </a:r>
            <a:endParaRPr lang="en-US"/>
          </a:p>
        </p:txBody>
      </p:sp>
      <p:sp>
        <p:nvSpPr>
          <p:cNvPr id="3" name="Footer Placeholder 2"/>
          <p:cNvSpPr>
            <a:spLocks noGrp="1"/>
          </p:cNvSpPr>
          <p:nvPr>
            <p:ph type="ftr" sz="quarter" idx="11"/>
          </p:nvPr>
        </p:nvSpPr>
        <p:spPr/>
        <p:txBody>
          <a:bodyPr/>
          <a:lstStyle/>
          <a:p>
            <a:r>
              <a:rPr lang="en-US" smtClean="0"/>
              <a:t>Lightroom Basics by Dennis Fritsche</a:t>
            </a:r>
            <a:endParaRPr lang="en-US"/>
          </a:p>
        </p:txBody>
      </p:sp>
      <p:sp>
        <p:nvSpPr>
          <p:cNvPr id="4" name="Slide Number Placeholder 3"/>
          <p:cNvSpPr>
            <a:spLocks noGrp="1"/>
          </p:cNvSpPr>
          <p:nvPr>
            <p:ph type="sldNum" sz="quarter" idx="12"/>
          </p:nvPr>
        </p:nvSpPr>
        <p:spPr/>
        <p:txBody>
          <a:bodyPr/>
          <a:lstStyle/>
          <a:p>
            <a:fld id="{2ABB48C2-5045-49D6-8FF2-0B7A1581C10A}" type="slidenum">
              <a:rPr lang="en-US" smtClean="0"/>
              <a:t>‹#›</a:t>
            </a:fld>
            <a:endParaRPr lang="en-US"/>
          </a:p>
        </p:txBody>
      </p:sp>
    </p:spTree>
    <p:extLst>
      <p:ext uri="{BB962C8B-B14F-4D97-AF65-F5344CB8AC3E}">
        <p14:creationId xmlns:p14="http://schemas.microsoft.com/office/powerpoint/2010/main" val="246751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0123" y="431759"/>
            <a:ext cx="6317457" cy="1837493"/>
          </a:xfrm>
        </p:spPr>
        <p:txBody>
          <a:bodyPr anchor="b"/>
          <a:lstStyle>
            <a:lvl1pPr algn="l">
              <a:defRPr sz="4200" b="1"/>
            </a:lvl1pPr>
          </a:lstStyle>
          <a:p>
            <a:r>
              <a:rPr lang="en-US" smtClean="0"/>
              <a:t>Click to edit Master title style</a:t>
            </a:r>
            <a:endParaRPr lang="en-US"/>
          </a:p>
        </p:txBody>
      </p:sp>
      <p:sp>
        <p:nvSpPr>
          <p:cNvPr id="3" name="Content Placeholder 2"/>
          <p:cNvSpPr>
            <a:spLocks noGrp="1"/>
          </p:cNvSpPr>
          <p:nvPr>
            <p:ph idx="1"/>
          </p:nvPr>
        </p:nvSpPr>
        <p:spPr>
          <a:xfrm>
            <a:off x="7507605" y="431762"/>
            <a:ext cx="10734675" cy="9255236"/>
          </a:xfrm>
        </p:spPr>
        <p:txBody>
          <a:bodyPr/>
          <a:lstStyle>
            <a:lvl1pPr>
              <a:defRPr sz="6700"/>
            </a:lvl1pPr>
            <a:lvl2pPr>
              <a:defRPr sz="5900"/>
            </a:lvl2pPr>
            <a:lvl3pPr>
              <a:defRPr sz="50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60123" y="2269255"/>
            <a:ext cx="6317457" cy="7417743"/>
          </a:xfrm>
        </p:spPr>
        <p:txBody>
          <a:bodyPr/>
          <a:lstStyle>
            <a:lvl1pPr marL="0" indent="0">
              <a:buNone/>
              <a:defRPr sz="2900"/>
            </a:lvl1pPr>
            <a:lvl2pPr marL="961492" indent="0">
              <a:buNone/>
              <a:defRPr sz="2500"/>
            </a:lvl2pPr>
            <a:lvl3pPr marL="1922983" indent="0">
              <a:buNone/>
              <a:defRPr sz="2100"/>
            </a:lvl3pPr>
            <a:lvl4pPr marL="2884475" indent="0">
              <a:buNone/>
              <a:defRPr sz="1900"/>
            </a:lvl4pPr>
            <a:lvl5pPr marL="3845966" indent="0">
              <a:buNone/>
              <a:defRPr sz="1900"/>
            </a:lvl5pPr>
            <a:lvl6pPr marL="4807458" indent="0">
              <a:buNone/>
              <a:defRPr sz="1900"/>
            </a:lvl6pPr>
            <a:lvl7pPr marL="5768950" indent="0">
              <a:buNone/>
              <a:defRPr sz="1900"/>
            </a:lvl7pPr>
            <a:lvl8pPr marL="6730441" indent="0">
              <a:buNone/>
              <a:defRPr sz="1900"/>
            </a:lvl8pPr>
            <a:lvl9pPr marL="7691933"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Footer Placeholder 5"/>
          <p:cNvSpPr>
            <a:spLocks noGrp="1"/>
          </p:cNvSpPr>
          <p:nvPr>
            <p:ph type="ftr" sz="quarter" idx="11"/>
          </p:nvPr>
        </p:nvSpPr>
        <p:spPr/>
        <p:txBody>
          <a:bodyPr/>
          <a:lstStyle/>
          <a:p>
            <a:pPr lvl="0"/>
            <a:r>
              <a:rPr lang="en-US" smtClean="0"/>
              <a:t>Lightroom Basics by Dennis Fritsche</a:t>
            </a:r>
            <a:endParaRPr lang="en-US"/>
          </a:p>
        </p:txBody>
      </p:sp>
      <p:sp>
        <p:nvSpPr>
          <p:cNvPr id="7" name="Slide Number Placeholder 6"/>
          <p:cNvSpPr>
            <a:spLocks noGrp="1"/>
          </p:cNvSpPr>
          <p:nvPr>
            <p:ph type="sldNum" sz="quarter" idx="12"/>
          </p:nvPr>
        </p:nvSpPr>
        <p:spPr/>
        <p:txBody>
          <a:bodyPr/>
          <a:lstStyle/>
          <a:p>
            <a:pPr lvl="0"/>
            <a:fld id="{1DE24A75-02EE-4C99-89E4-C5BD606BAE4E}" type="slidenum">
              <a:rPr lang="en-US" smtClean="0"/>
              <a:pPr lvl="0"/>
              <a:t>‹#›</a:t>
            </a:fld>
            <a:endParaRPr lang="en-US"/>
          </a:p>
        </p:txBody>
      </p:sp>
    </p:spTree>
    <p:extLst>
      <p:ext uri="{BB962C8B-B14F-4D97-AF65-F5344CB8AC3E}">
        <p14:creationId xmlns:p14="http://schemas.microsoft.com/office/powerpoint/2010/main" val="242968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805" y="7590949"/>
            <a:ext cx="11521440" cy="896156"/>
          </a:xfrm>
        </p:spPr>
        <p:txBody>
          <a:bodyPr anchor="b"/>
          <a:lstStyle>
            <a:lvl1pPr algn="l">
              <a:defRPr sz="4200" b="1"/>
            </a:lvl1pPr>
          </a:lstStyle>
          <a:p>
            <a:r>
              <a:rPr lang="en-US" smtClean="0"/>
              <a:t>Click to edit Master title style</a:t>
            </a:r>
            <a:endParaRPr lang="en-US"/>
          </a:p>
        </p:txBody>
      </p:sp>
      <p:sp>
        <p:nvSpPr>
          <p:cNvPr id="3" name="Picture Placeholder 2"/>
          <p:cNvSpPr>
            <a:spLocks noGrp="1"/>
          </p:cNvSpPr>
          <p:nvPr>
            <p:ph type="pic" idx="1"/>
          </p:nvPr>
        </p:nvSpPr>
        <p:spPr>
          <a:xfrm>
            <a:off x="3763805" y="968950"/>
            <a:ext cx="11521440" cy="6506528"/>
          </a:xfrm>
        </p:spPr>
        <p:txBody>
          <a:bodyPr/>
          <a:lstStyle>
            <a:lvl1pPr marL="0" indent="0">
              <a:buNone/>
              <a:defRPr sz="6700"/>
            </a:lvl1pPr>
            <a:lvl2pPr marL="961492" indent="0">
              <a:buNone/>
              <a:defRPr sz="5900"/>
            </a:lvl2pPr>
            <a:lvl3pPr marL="1922983" indent="0">
              <a:buNone/>
              <a:defRPr sz="5000"/>
            </a:lvl3pPr>
            <a:lvl4pPr marL="2884475" indent="0">
              <a:buNone/>
              <a:defRPr sz="4200"/>
            </a:lvl4pPr>
            <a:lvl5pPr marL="3845966" indent="0">
              <a:buNone/>
              <a:defRPr sz="4200"/>
            </a:lvl5pPr>
            <a:lvl6pPr marL="4807458" indent="0">
              <a:buNone/>
              <a:defRPr sz="4200"/>
            </a:lvl6pPr>
            <a:lvl7pPr marL="5768950" indent="0">
              <a:buNone/>
              <a:defRPr sz="4200"/>
            </a:lvl7pPr>
            <a:lvl8pPr marL="6730441" indent="0">
              <a:buNone/>
              <a:defRPr sz="4200"/>
            </a:lvl8pPr>
            <a:lvl9pPr marL="7691933" indent="0">
              <a:buNone/>
              <a:defRPr sz="4200"/>
            </a:lvl9pPr>
          </a:lstStyle>
          <a:p>
            <a:endParaRPr lang="en-US"/>
          </a:p>
        </p:txBody>
      </p:sp>
      <p:sp>
        <p:nvSpPr>
          <p:cNvPr id="4" name="Text Placeholder 3"/>
          <p:cNvSpPr>
            <a:spLocks noGrp="1"/>
          </p:cNvSpPr>
          <p:nvPr>
            <p:ph type="body" sz="half" idx="2"/>
          </p:nvPr>
        </p:nvSpPr>
        <p:spPr>
          <a:xfrm>
            <a:off x="3763805" y="8487104"/>
            <a:ext cx="11521440" cy="1272689"/>
          </a:xfrm>
        </p:spPr>
        <p:txBody>
          <a:bodyPr/>
          <a:lstStyle>
            <a:lvl1pPr marL="0" indent="0">
              <a:buNone/>
              <a:defRPr sz="2900"/>
            </a:lvl1pPr>
            <a:lvl2pPr marL="961492" indent="0">
              <a:buNone/>
              <a:defRPr sz="2500"/>
            </a:lvl2pPr>
            <a:lvl3pPr marL="1922983" indent="0">
              <a:buNone/>
              <a:defRPr sz="2100"/>
            </a:lvl3pPr>
            <a:lvl4pPr marL="2884475" indent="0">
              <a:buNone/>
              <a:defRPr sz="1900"/>
            </a:lvl4pPr>
            <a:lvl5pPr marL="3845966" indent="0">
              <a:buNone/>
              <a:defRPr sz="1900"/>
            </a:lvl5pPr>
            <a:lvl6pPr marL="4807458" indent="0">
              <a:buNone/>
              <a:defRPr sz="1900"/>
            </a:lvl6pPr>
            <a:lvl7pPr marL="5768950" indent="0">
              <a:buNone/>
              <a:defRPr sz="1900"/>
            </a:lvl7pPr>
            <a:lvl8pPr marL="6730441" indent="0">
              <a:buNone/>
              <a:defRPr sz="1900"/>
            </a:lvl8pPr>
            <a:lvl9pPr marL="7691933"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Footer Placeholder 5"/>
          <p:cNvSpPr>
            <a:spLocks noGrp="1"/>
          </p:cNvSpPr>
          <p:nvPr>
            <p:ph type="ftr" sz="quarter" idx="11"/>
          </p:nvPr>
        </p:nvSpPr>
        <p:spPr/>
        <p:txBody>
          <a:bodyPr/>
          <a:lstStyle/>
          <a:p>
            <a:pPr lvl="0"/>
            <a:r>
              <a:rPr lang="en-US" smtClean="0"/>
              <a:t>Lightroom Basics by Dennis Fritsche</a:t>
            </a:r>
            <a:endParaRPr lang="en-US"/>
          </a:p>
        </p:txBody>
      </p:sp>
      <p:sp>
        <p:nvSpPr>
          <p:cNvPr id="7" name="Slide Number Placeholder 6"/>
          <p:cNvSpPr>
            <a:spLocks noGrp="1"/>
          </p:cNvSpPr>
          <p:nvPr>
            <p:ph type="sldNum" sz="quarter" idx="12"/>
          </p:nvPr>
        </p:nvSpPr>
        <p:spPr/>
        <p:txBody>
          <a:bodyPr/>
          <a:lstStyle/>
          <a:p>
            <a:pPr lvl="0"/>
            <a:fld id="{3D175FF5-5A74-4DD3-BDF5-4EBD9B30B228}" type="slidenum">
              <a:rPr lang="en-US" smtClean="0"/>
              <a:pPr lvl="0"/>
              <a:t>‹#›</a:t>
            </a:fld>
            <a:endParaRPr lang="en-US"/>
          </a:p>
        </p:txBody>
      </p:sp>
    </p:spTree>
    <p:extLst>
      <p:ext uri="{BB962C8B-B14F-4D97-AF65-F5344CB8AC3E}">
        <p14:creationId xmlns:p14="http://schemas.microsoft.com/office/powerpoint/2010/main" val="36433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0" y="434272"/>
            <a:ext cx="17282160" cy="1807369"/>
          </a:xfrm>
          <a:prstGeom prst="rect">
            <a:avLst/>
          </a:prstGeom>
        </p:spPr>
        <p:txBody>
          <a:bodyPr vert="horz" lIns="192298" tIns="96149" rIns="192298" bIns="961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60120" y="2530318"/>
            <a:ext cx="17282160" cy="7156679"/>
          </a:xfrm>
          <a:prstGeom prst="rect">
            <a:avLst/>
          </a:prstGeom>
        </p:spPr>
        <p:txBody>
          <a:bodyPr vert="horz" lIns="192298" tIns="96149" rIns="192298" bIns="961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60120" y="10050980"/>
            <a:ext cx="4480560" cy="577354"/>
          </a:xfrm>
          <a:prstGeom prst="rect">
            <a:avLst/>
          </a:prstGeom>
        </p:spPr>
        <p:txBody>
          <a:bodyPr vert="horz" lIns="192298" tIns="96149" rIns="192298" bIns="96149" rtlCol="0" anchor="ctr"/>
          <a:lstStyle>
            <a:lvl1pPr algn="l">
              <a:defRPr sz="2500">
                <a:solidFill>
                  <a:schemeClr val="tx1">
                    <a:tint val="75000"/>
                  </a:schemeClr>
                </a:solidFill>
              </a:defRPr>
            </a:lvl1pPr>
          </a:lstStyle>
          <a:p>
            <a:pPr lvl="0"/>
            <a:r>
              <a:rPr lang="en-US" smtClean="0"/>
              <a:t>2/7/2015</a:t>
            </a:r>
            <a:endParaRPr lang="en-US"/>
          </a:p>
        </p:txBody>
      </p:sp>
      <p:sp>
        <p:nvSpPr>
          <p:cNvPr id="5" name="Footer Placeholder 4"/>
          <p:cNvSpPr>
            <a:spLocks noGrp="1"/>
          </p:cNvSpPr>
          <p:nvPr>
            <p:ph type="ftr" sz="quarter" idx="3"/>
          </p:nvPr>
        </p:nvSpPr>
        <p:spPr>
          <a:xfrm>
            <a:off x="6560820" y="10050980"/>
            <a:ext cx="6080760" cy="577354"/>
          </a:xfrm>
          <a:prstGeom prst="rect">
            <a:avLst/>
          </a:prstGeom>
        </p:spPr>
        <p:txBody>
          <a:bodyPr vert="horz" lIns="192298" tIns="96149" rIns="192298" bIns="96149" rtlCol="0" anchor="ctr"/>
          <a:lstStyle>
            <a:lvl1pPr algn="ctr">
              <a:defRPr sz="2500">
                <a:solidFill>
                  <a:schemeClr val="tx1">
                    <a:tint val="75000"/>
                  </a:schemeClr>
                </a:solidFill>
              </a:defRPr>
            </a:lvl1pPr>
          </a:lstStyle>
          <a:p>
            <a:pPr lvl="0"/>
            <a:r>
              <a:rPr lang="en-US" smtClean="0"/>
              <a:t>Lightroom Basics by Dennis Fritsche</a:t>
            </a:r>
            <a:endParaRPr lang="en-US"/>
          </a:p>
        </p:txBody>
      </p:sp>
      <p:sp>
        <p:nvSpPr>
          <p:cNvPr id="6" name="Slide Number Placeholder 5"/>
          <p:cNvSpPr>
            <a:spLocks noGrp="1"/>
          </p:cNvSpPr>
          <p:nvPr>
            <p:ph type="sldNum" sz="quarter" idx="4"/>
          </p:nvPr>
        </p:nvSpPr>
        <p:spPr>
          <a:xfrm>
            <a:off x="13761720" y="10050980"/>
            <a:ext cx="4480560" cy="577354"/>
          </a:xfrm>
          <a:prstGeom prst="rect">
            <a:avLst/>
          </a:prstGeom>
        </p:spPr>
        <p:txBody>
          <a:bodyPr vert="horz" lIns="192298" tIns="96149" rIns="192298" bIns="96149" rtlCol="0" anchor="ctr"/>
          <a:lstStyle>
            <a:lvl1pPr algn="r">
              <a:defRPr sz="2500">
                <a:solidFill>
                  <a:schemeClr val="tx1">
                    <a:tint val="75000"/>
                  </a:schemeClr>
                </a:solidFill>
              </a:defRPr>
            </a:lvl1pPr>
          </a:lstStyle>
          <a:p>
            <a:pPr lvl="0"/>
            <a:fld id="{C7E64D74-DEDB-4830-83AA-9CE70E8D936C}" type="slidenum">
              <a:rPr lang="en-US" smtClean="0"/>
              <a:pPr lvl="0"/>
              <a:t>‹#›</a:t>
            </a:fld>
            <a:endParaRPr lang="en-US"/>
          </a:p>
        </p:txBody>
      </p:sp>
    </p:spTree>
    <p:extLst>
      <p:ext uri="{BB962C8B-B14F-4D97-AF65-F5344CB8AC3E}">
        <p14:creationId xmlns:p14="http://schemas.microsoft.com/office/powerpoint/2010/main" val="23703840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1922983" rtl="0" eaLnBrk="1" latinLnBrk="0" hangingPunct="1">
        <a:spcBef>
          <a:spcPct val="0"/>
        </a:spcBef>
        <a:buNone/>
        <a:defRPr sz="9300" kern="1200">
          <a:solidFill>
            <a:schemeClr val="tx1"/>
          </a:solidFill>
          <a:latin typeface="+mj-lt"/>
          <a:ea typeface="+mj-ea"/>
          <a:cs typeface="+mj-cs"/>
        </a:defRPr>
      </a:lvl1pPr>
    </p:titleStyle>
    <p:bodyStyle>
      <a:lvl1pPr marL="721119" indent="-721119" algn="l" defTabSz="1922983"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1pPr>
      <a:lvl2pPr marL="1562424" indent="-600932" algn="l" defTabSz="1922983" rtl="0" eaLnBrk="1" latinLnBrk="0" hangingPunct="1">
        <a:spcBef>
          <a:spcPct val="20000"/>
        </a:spcBef>
        <a:buFont typeface="Arial" panose="020B0604020202020204" pitchFamily="34" charset="0"/>
        <a:buChar char="–"/>
        <a:defRPr sz="5900" kern="1200">
          <a:solidFill>
            <a:schemeClr val="tx1"/>
          </a:solidFill>
          <a:latin typeface="+mn-lt"/>
          <a:ea typeface="+mn-ea"/>
          <a:cs typeface="+mn-cs"/>
        </a:defRPr>
      </a:lvl2pPr>
      <a:lvl3pPr marL="2403729" indent="-480746" algn="l" defTabSz="192298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3pPr>
      <a:lvl4pPr marL="3365221" indent="-480746" algn="l" defTabSz="1922983"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4pPr>
      <a:lvl5pPr marL="4326712" indent="-480746" algn="l" defTabSz="1922983"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5pPr>
      <a:lvl6pPr marL="5288204" indent="-480746" algn="l" defTabSz="1922983"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6pPr>
      <a:lvl7pPr marL="6249695" indent="-480746" algn="l" defTabSz="1922983"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7pPr>
      <a:lvl8pPr marL="7211187" indent="-480746" algn="l" defTabSz="1922983"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8pPr>
      <a:lvl9pPr marL="8172679" indent="-480746" algn="l" defTabSz="1922983"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9pPr>
    </p:bodyStyle>
    <p:otherStyle>
      <a:defPPr>
        <a:defRPr lang="en-US"/>
      </a:defPPr>
      <a:lvl1pPr marL="0" algn="l" defTabSz="1922983" rtl="0" eaLnBrk="1" latinLnBrk="0" hangingPunct="1">
        <a:defRPr sz="3800" kern="1200">
          <a:solidFill>
            <a:schemeClr val="tx1"/>
          </a:solidFill>
          <a:latin typeface="+mn-lt"/>
          <a:ea typeface="+mn-ea"/>
          <a:cs typeface="+mn-cs"/>
        </a:defRPr>
      </a:lvl1pPr>
      <a:lvl2pPr marL="961492" algn="l" defTabSz="1922983" rtl="0" eaLnBrk="1" latinLnBrk="0" hangingPunct="1">
        <a:defRPr sz="3800" kern="1200">
          <a:solidFill>
            <a:schemeClr val="tx1"/>
          </a:solidFill>
          <a:latin typeface="+mn-lt"/>
          <a:ea typeface="+mn-ea"/>
          <a:cs typeface="+mn-cs"/>
        </a:defRPr>
      </a:lvl2pPr>
      <a:lvl3pPr marL="1922983" algn="l" defTabSz="1922983" rtl="0" eaLnBrk="1" latinLnBrk="0" hangingPunct="1">
        <a:defRPr sz="3800" kern="1200">
          <a:solidFill>
            <a:schemeClr val="tx1"/>
          </a:solidFill>
          <a:latin typeface="+mn-lt"/>
          <a:ea typeface="+mn-ea"/>
          <a:cs typeface="+mn-cs"/>
        </a:defRPr>
      </a:lvl3pPr>
      <a:lvl4pPr marL="2884475" algn="l" defTabSz="1922983" rtl="0" eaLnBrk="1" latinLnBrk="0" hangingPunct="1">
        <a:defRPr sz="3800" kern="1200">
          <a:solidFill>
            <a:schemeClr val="tx1"/>
          </a:solidFill>
          <a:latin typeface="+mn-lt"/>
          <a:ea typeface="+mn-ea"/>
          <a:cs typeface="+mn-cs"/>
        </a:defRPr>
      </a:lvl4pPr>
      <a:lvl5pPr marL="3845966" algn="l" defTabSz="1922983" rtl="0" eaLnBrk="1" latinLnBrk="0" hangingPunct="1">
        <a:defRPr sz="3800" kern="1200">
          <a:solidFill>
            <a:schemeClr val="tx1"/>
          </a:solidFill>
          <a:latin typeface="+mn-lt"/>
          <a:ea typeface="+mn-ea"/>
          <a:cs typeface="+mn-cs"/>
        </a:defRPr>
      </a:lvl5pPr>
      <a:lvl6pPr marL="4807458" algn="l" defTabSz="1922983" rtl="0" eaLnBrk="1" latinLnBrk="0" hangingPunct="1">
        <a:defRPr sz="3800" kern="1200">
          <a:solidFill>
            <a:schemeClr val="tx1"/>
          </a:solidFill>
          <a:latin typeface="+mn-lt"/>
          <a:ea typeface="+mn-ea"/>
          <a:cs typeface="+mn-cs"/>
        </a:defRPr>
      </a:lvl6pPr>
      <a:lvl7pPr marL="5768950" algn="l" defTabSz="1922983" rtl="0" eaLnBrk="1" latinLnBrk="0" hangingPunct="1">
        <a:defRPr sz="3800" kern="1200">
          <a:solidFill>
            <a:schemeClr val="tx1"/>
          </a:solidFill>
          <a:latin typeface="+mn-lt"/>
          <a:ea typeface="+mn-ea"/>
          <a:cs typeface="+mn-cs"/>
        </a:defRPr>
      </a:lvl7pPr>
      <a:lvl8pPr marL="6730441" algn="l" defTabSz="1922983" rtl="0" eaLnBrk="1" latinLnBrk="0" hangingPunct="1">
        <a:defRPr sz="3800" kern="1200">
          <a:solidFill>
            <a:schemeClr val="tx1"/>
          </a:solidFill>
          <a:latin typeface="+mn-lt"/>
          <a:ea typeface="+mn-ea"/>
          <a:cs typeface="+mn-cs"/>
        </a:defRPr>
      </a:lvl8pPr>
      <a:lvl9pPr marL="7691933" algn="l" defTabSz="1922983" rtl="0" eaLnBrk="1" latinLnBrk="0" hangingPunct="1">
        <a:defRPr sz="3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tore.luminous-landscape.com/zencart/index.php?main_page=product_info&amp;cPath=25&amp;products_id=286" TargetMode="External"/><Relationship Id="rId2" Type="http://schemas.openxmlformats.org/officeDocument/2006/relationships/hyperlink" Target="http://blogs.adobe.com/jkost/tag/the-develop-module" TargetMode="External"/><Relationship Id="rId1" Type="http://schemas.openxmlformats.org/officeDocument/2006/relationships/slideLayout" Target="../slideLayouts/slideLayout2.xml"/><Relationship Id="rId4" Type="http://schemas.openxmlformats.org/officeDocument/2006/relationships/hyperlink" Target="http://www.michaelfrye.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Welcome to the Plano Photography Club  James Stov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2/7/2015</a:t>
            </a:r>
            <a:endParaRPr lang="en-US"/>
          </a:p>
        </p:txBody>
      </p:sp>
      <p:sp>
        <p:nvSpPr>
          <p:cNvPr id="3" name="Footer Placeholder 2"/>
          <p:cNvSpPr>
            <a:spLocks noGrp="1"/>
          </p:cNvSpPr>
          <p:nvPr>
            <p:ph type="ftr" sz="quarter" idx="11"/>
          </p:nvPr>
        </p:nvSpPr>
        <p:spPr/>
        <p:txBody>
          <a:bodyPr/>
          <a:lstStyle/>
          <a:p>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fld id="{2ABB48C2-5045-49D6-8FF2-0B7A1581C10A}" type="slidenum">
              <a:rPr lang="en-US" smtClean="0"/>
              <a:t>1</a:t>
            </a:fld>
            <a:endParaRPr lang="en-US"/>
          </a:p>
        </p:txBody>
      </p:sp>
      <p:sp>
        <p:nvSpPr>
          <p:cNvPr id="2" name="Subtitle 1"/>
          <p:cNvSpPr txBox="1">
            <a:spLocks noGrp="1"/>
          </p:cNvSpPr>
          <p:nvPr>
            <p:ph type="subTitle" idx="4294967295"/>
          </p:nvPr>
        </p:nvSpPr>
        <p:spPr>
          <a:xfrm>
            <a:off x="3048000" y="1383506"/>
            <a:ext cx="13441362" cy="7618412"/>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454248" algn="ctr">
              <a:buNone/>
            </a:pPr>
            <a:endParaRPr lang="en-US" sz="7200" dirty="0">
              <a:solidFill>
                <a:schemeClr val="tx1"/>
              </a:solidFill>
            </a:endParaRPr>
          </a:p>
          <a:p>
            <a:pPr marL="0" indent="-454248" algn="ctr">
              <a:buNone/>
            </a:pPr>
            <a:r>
              <a:rPr lang="en-US" sz="6600" b="1" dirty="0">
                <a:solidFill>
                  <a:schemeClr val="tx1"/>
                </a:solidFill>
              </a:rPr>
              <a:t>Plano Photography Club</a:t>
            </a:r>
          </a:p>
          <a:p>
            <a:pPr marL="0" indent="-454248" algn="ctr">
              <a:buNone/>
            </a:pPr>
            <a:r>
              <a:rPr lang="en-US" sz="6600" b="1" i="1" dirty="0">
                <a:solidFill>
                  <a:schemeClr val="tx1"/>
                </a:solidFill>
              </a:rPr>
              <a:t>Lightroom 1</a:t>
            </a:r>
          </a:p>
          <a:p>
            <a:pPr marL="0" indent="-454248" algn="ctr">
              <a:buNone/>
            </a:pPr>
            <a:r>
              <a:rPr lang="en-US" sz="6600" b="1" i="1" dirty="0">
                <a:solidFill>
                  <a:schemeClr val="tx1"/>
                </a:solidFill>
              </a:rPr>
              <a:t>Overview, Library, Basic Editing</a:t>
            </a:r>
          </a:p>
          <a:p>
            <a:pPr marL="0" indent="-454248" algn="ctr">
              <a:buNone/>
            </a:pPr>
            <a:endParaRPr lang="en-US" sz="4400" dirty="0">
              <a:solidFill>
                <a:schemeClr val="tx1"/>
              </a:solidFill>
            </a:endParaRPr>
          </a:p>
          <a:p>
            <a:pPr marL="0" indent="-454248" algn="ctr">
              <a:buNone/>
            </a:pPr>
            <a:r>
              <a:rPr lang="en-US" sz="4400" dirty="0">
                <a:solidFill>
                  <a:schemeClr val="tx1"/>
                </a:solidFill>
              </a:rPr>
              <a:t>Dennis Fritsche</a:t>
            </a:r>
          </a:p>
          <a:p>
            <a:pPr marL="0" indent="-454248" algn="ctr">
              <a:buNone/>
            </a:pPr>
            <a:r>
              <a:rPr lang="en-US" sz="4400" dirty="0" smtClean="0"/>
              <a:t>February 7, 2015</a:t>
            </a:r>
            <a:endParaRPr lang="en-US" sz="4400" dirty="0"/>
          </a:p>
        </p:txBody>
      </p:sp>
      <p:pic>
        <p:nvPicPr>
          <p:cNvPr id="4" name="Picture 3"/>
          <p:cNvPicPr>
            <a:picLocks noChangeAspect="1"/>
          </p:cNvPicPr>
          <p:nvPr/>
        </p:nvPicPr>
        <p:blipFill>
          <a:blip r:embed="rId3" cstate="print">
            <a:alphaModFix/>
            <a:lum/>
          </a:blip>
          <a:srcRect/>
          <a:stretch>
            <a:fillRect/>
          </a:stretch>
        </p:blipFill>
        <p:spPr>
          <a:xfrm>
            <a:off x="285012" y="102749"/>
            <a:ext cx="2519748" cy="27360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Set LR Preferences</a:t>
            </a:r>
            <a:br>
              <a:rPr lang="en-US" dirty="0" smtClean="0"/>
            </a:br>
            <a:r>
              <a:rPr lang="en-US" dirty="0"/>
              <a:t/>
            </a:r>
            <a:br>
              <a:rPr lang="en-US" dirty="0"/>
            </a:br>
            <a:r>
              <a:rPr lang="en-US" dirty="0" smtClean="0"/>
              <a:t>Hands On </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lvl="0"/>
            <a:r>
              <a:rPr lang="en-US" smtClean="0"/>
              <a:t>2/7/2015</a:t>
            </a:r>
            <a:endParaRPr lang="en-US"/>
          </a:p>
        </p:txBody>
      </p:sp>
      <p:sp>
        <p:nvSpPr>
          <p:cNvPr id="5" name="Footer Placeholder 4"/>
          <p:cNvSpPr>
            <a:spLocks noGrp="1"/>
          </p:cNvSpPr>
          <p:nvPr>
            <p:ph type="ftr" sz="quarter" idx="11"/>
          </p:nvPr>
        </p:nvSpPr>
        <p:spPr/>
        <p:txBody>
          <a:bodyPr/>
          <a:lstStyle/>
          <a:p>
            <a:pPr lvl="0"/>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pPr lvl="0"/>
            <a:fld id="{781EEB8B-39C0-42B7-8CC3-A0E174D7C720}" type="slidenum">
              <a:rPr lang="en-US" smtClean="0"/>
              <a:pPr lvl="0"/>
              <a:t>10</a:t>
            </a:fld>
            <a:endParaRPr lang="en-US"/>
          </a:p>
        </p:txBody>
      </p:sp>
    </p:spTree>
    <p:extLst>
      <p:ext uri="{BB962C8B-B14F-4D97-AF65-F5344CB8AC3E}">
        <p14:creationId xmlns:p14="http://schemas.microsoft.com/office/powerpoint/2010/main" val="3436785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140" y="843439"/>
            <a:ext cx="9304558" cy="819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81973" b="44892"/>
          <a:stretch/>
        </p:blipFill>
        <p:spPr bwMode="auto">
          <a:xfrm>
            <a:off x="960120" y="843440"/>
            <a:ext cx="6560820" cy="849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Lightroom Basics by Dennis Fritsche</a:t>
            </a:r>
            <a:endParaRPr lang="en-US"/>
          </a:p>
        </p:txBody>
      </p:sp>
      <p:sp>
        <p:nvSpPr>
          <p:cNvPr id="3" name="Date Placeholder 2"/>
          <p:cNvSpPr>
            <a:spLocks noGrp="1"/>
          </p:cNvSpPr>
          <p:nvPr>
            <p:ph type="dt" sz="half" idx="10"/>
          </p:nvPr>
        </p:nvSpPr>
        <p:spPr/>
        <p:txBody>
          <a:bodyPr/>
          <a:lstStyle/>
          <a:p>
            <a:r>
              <a:rPr lang="en-US" smtClean="0"/>
              <a:t>2/7/2015</a:t>
            </a:r>
            <a:endParaRPr lang="en-US"/>
          </a:p>
        </p:txBody>
      </p:sp>
      <p:sp>
        <p:nvSpPr>
          <p:cNvPr id="4" name="Slide Number Placeholder 3"/>
          <p:cNvSpPr>
            <a:spLocks noGrp="1"/>
          </p:cNvSpPr>
          <p:nvPr>
            <p:ph type="sldNum" sz="quarter" idx="12"/>
          </p:nvPr>
        </p:nvSpPr>
        <p:spPr/>
        <p:txBody>
          <a:bodyPr/>
          <a:lstStyle/>
          <a:p>
            <a:fld id="{2ABB48C2-5045-49D6-8FF2-0B7A1581C10A}" type="slidenum">
              <a:rPr lang="en-US" smtClean="0"/>
              <a:t>11</a:t>
            </a:fld>
            <a:endParaRPr lang="en-US"/>
          </a:p>
        </p:txBody>
      </p:sp>
    </p:spTree>
    <p:extLst>
      <p:ext uri="{BB962C8B-B14F-4D97-AF65-F5344CB8AC3E}">
        <p14:creationId xmlns:p14="http://schemas.microsoft.com/office/powerpoint/2010/main" val="295654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1222" y="532094"/>
            <a:ext cx="9281160" cy="812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 y="480676"/>
            <a:ext cx="9281160" cy="817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Lightroom Basics by Dennis Fritsche</a:t>
            </a:r>
            <a:endParaRPr lang="en-US"/>
          </a:p>
        </p:txBody>
      </p:sp>
      <p:sp>
        <p:nvSpPr>
          <p:cNvPr id="3" name="Date Placeholder 2"/>
          <p:cNvSpPr>
            <a:spLocks noGrp="1"/>
          </p:cNvSpPr>
          <p:nvPr>
            <p:ph type="dt" sz="half" idx="10"/>
          </p:nvPr>
        </p:nvSpPr>
        <p:spPr/>
        <p:txBody>
          <a:bodyPr/>
          <a:lstStyle/>
          <a:p>
            <a:r>
              <a:rPr lang="en-US" smtClean="0"/>
              <a:t>2/7/2015</a:t>
            </a:r>
            <a:endParaRPr lang="en-US"/>
          </a:p>
        </p:txBody>
      </p:sp>
      <p:sp>
        <p:nvSpPr>
          <p:cNvPr id="4" name="Slide Number Placeholder 3"/>
          <p:cNvSpPr>
            <a:spLocks noGrp="1"/>
          </p:cNvSpPr>
          <p:nvPr>
            <p:ph type="sldNum" sz="quarter" idx="12"/>
          </p:nvPr>
        </p:nvSpPr>
        <p:spPr/>
        <p:txBody>
          <a:bodyPr/>
          <a:lstStyle/>
          <a:p>
            <a:fld id="{2ABB48C2-5045-49D6-8FF2-0B7A1581C10A}" type="slidenum">
              <a:rPr lang="en-US" smtClean="0"/>
              <a:t>12</a:t>
            </a:fld>
            <a:endParaRPr lang="en-US"/>
          </a:p>
        </p:txBody>
      </p:sp>
    </p:spTree>
    <p:extLst>
      <p:ext uri="{BB962C8B-B14F-4D97-AF65-F5344CB8AC3E}">
        <p14:creationId xmlns:p14="http://schemas.microsoft.com/office/powerpoint/2010/main" val="266973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3" y="602457"/>
            <a:ext cx="9236310" cy="818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141" y="602457"/>
            <a:ext cx="9418676" cy="818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Lightroom Basics by Dennis Fritsche</a:t>
            </a:r>
            <a:endParaRPr lang="en-US"/>
          </a:p>
        </p:txBody>
      </p:sp>
      <p:sp>
        <p:nvSpPr>
          <p:cNvPr id="3" name="Date Placeholder 2"/>
          <p:cNvSpPr>
            <a:spLocks noGrp="1"/>
          </p:cNvSpPr>
          <p:nvPr>
            <p:ph type="dt" sz="half" idx="10"/>
          </p:nvPr>
        </p:nvSpPr>
        <p:spPr/>
        <p:txBody>
          <a:bodyPr/>
          <a:lstStyle/>
          <a:p>
            <a:r>
              <a:rPr lang="en-US" smtClean="0"/>
              <a:t>2/7/2015</a:t>
            </a:r>
            <a:endParaRPr lang="en-US"/>
          </a:p>
        </p:txBody>
      </p:sp>
      <p:sp>
        <p:nvSpPr>
          <p:cNvPr id="4" name="Slide Number Placeholder 3"/>
          <p:cNvSpPr>
            <a:spLocks noGrp="1"/>
          </p:cNvSpPr>
          <p:nvPr>
            <p:ph type="sldNum" sz="quarter" idx="12"/>
          </p:nvPr>
        </p:nvSpPr>
        <p:spPr/>
        <p:txBody>
          <a:bodyPr/>
          <a:lstStyle/>
          <a:p>
            <a:fld id="{2ABB48C2-5045-49D6-8FF2-0B7A1581C10A}" type="slidenum">
              <a:rPr lang="en-US" smtClean="0"/>
              <a:t>13</a:t>
            </a:fld>
            <a:endParaRPr lang="en-US"/>
          </a:p>
        </p:txBody>
      </p:sp>
    </p:spTree>
    <p:extLst>
      <p:ext uri="{BB962C8B-B14F-4D97-AF65-F5344CB8AC3E}">
        <p14:creationId xmlns:p14="http://schemas.microsoft.com/office/powerpoint/2010/main" val="245279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2" y="361475"/>
            <a:ext cx="8811100" cy="466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 y="5561081"/>
            <a:ext cx="8825712" cy="457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1220" y="3373755"/>
            <a:ext cx="8811100" cy="462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Lightroom Basics by Dennis Fritsche</a:t>
            </a:r>
            <a:endParaRPr lang="en-US"/>
          </a:p>
        </p:txBody>
      </p:sp>
      <p:sp>
        <p:nvSpPr>
          <p:cNvPr id="3" name="Date Placeholder 2"/>
          <p:cNvSpPr>
            <a:spLocks noGrp="1"/>
          </p:cNvSpPr>
          <p:nvPr>
            <p:ph type="dt" sz="half" idx="10"/>
          </p:nvPr>
        </p:nvSpPr>
        <p:spPr/>
        <p:txBody>
          <a:bodyPr/>
          <a:lstStyle/>
          <a:p>
            <a:r>
              <a:rPr lang="en-US" smtClean="0"/>
              <a:t>2/7/2015</a:t>
            </a:r>
            <a:endParaRPr lang="en-US"/>
          </a:p>
        </p:txBody>
      </p:sp>
      <p:sp>
        <p:nvSpPr>
          <p:cNvPr id="4" name="Slide Number Placeholder 3"/>
          <p:cNvSpPr>
            <a:spLocks noGrp="1"/>
          </p:cNvSpPr>
          <p:nvPr>
            <p:ph type="sldNum" sz="quarter" idx="12"/>
          </p:nvPr>
        </p:nvSpPr>
        <p:spPr/>
        <p:txBody>
          <a:bodyPr/>
          <a:lstStyle/>
          <a:p>
            <a:fld id="{2ABB48C2-5045-49D6-8FF2-0B7A1581C10A}" type="slidenum">
              <a:rPr lang="en-US" smtClean="0"/>
              <a:t>14</a:t>
            </a:fld>
            <a:endParaRPr lang="en-US"/>
          </a:p>
        </p:txBody>
      </p:sp>
    </p:spTree>
    <p:extLst>
      <p:ext uri="{BB962C8B-B14F-4D97-AF65-F5344CB8AC3E}">
        <p14:creationId xmlns:p14="http://schemas.microsoft.com/office/powerpoint/2010/main" val="247021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0120" y="240983"/>
            <a:ext cx="17282160" cy="1132116"/>
          </a:xfrm>
        </p:spPr>
        <p:txBody>
          <a:bodyPr>
            <a:normAutofit fontScale="90000"/>
          </a:bodyPr>
          <a:lstStyle/>
          <a:p>
            <a:r>
              <a:rPr lang="en-US" dirty="0" smtClean="0"/>
              <a:t>Exploring the Library Module</a:t>
            </a:r>
            <a:endParaRPr lang="en-US" dirty="0"/>
          </a:p>
        </p:txBody>
      </p:sp>
      <p:sp>
        <p:nvSpPr>
          <p:cNvPr id="6" name="Content Placeholder 5"/>
          <p:cNvSpPr>
            <a:spLocks noGrp="1"/>
          </p:cNvSpPr>
          <p:nvPr>
            <p:ph idx="1"/>
          </p:nvPr>
        </p:nvSpPr>
        <p:spPr>
          <a:xfrm>
            <a:off x="990600" y="1688306"/>
            <a:ext cx="17282160" cy="7638644"/>
          </a:xfrm>
        </p:spPr>
        <p:txBody>
          <a:bodyPr>
            <a:normAutofit lnSpcReduction="10000"/>
          </a:bodyPr>
          <a:lstStyle/>
          <a:p>
            <a:pPr marL="961492" indent="-961492">
              <a:spcBef>
                <a:spcPts val="0"/>
              </a:spcBef>
            </a:pPr>
            <a:r>
              <a:rPr lang="en-US" dirty="0" smtClean="0"/>
              <a:t>Help and Shortcuts</a:t>
            </a:r>
          </a:p>
          <a:p>
            <a:pPr marL="961492" indent="-961492">
              <a:spcBef>
                <a:spcPts val="0"/>
              </a:spcBef>
            </a:pPr>
            <a:r>
              <a:rPr lang="en-US" dirty="0" smtClean="0"/>
              <a:t>Left Panel for navigation and collections</a:t>
            </a:r>
          </a:p>
          <a:p>
            <a:pPr marL="961492" indent="-961492">
              <a:spcBef>
                <a:spcPts val="0"/>
              </a:spcBef>
            </a:pPr>
            <a:r>
              <a:rPr lang="en-US" dirty="0" smtClean="0"/>
              <a:t>Right panel – Quick Develop, Key wording and meta data</a:t>
            </a:r>
          </a:p>
          <a:p>
            <a:pPr marL="961492" indent="-961492">
              <a:spcBef>
                <a:spcPts val="0"/>
              </a:spcBef>
            </a:pPr>
            <a:r>
              <a:rPr lang="en-US" dirty="0" smtClean="0"/>
              <a:t>Film strip and navigation bar</a:t>
            </a:r>
          </a:p>
          <a:p>
            <a:pPr marL="961492" indent="-961492">
              <a:spcBef>
                <a:spcPts val="0"/>
              </a:spcBef>
            </a:pPr>
            <a:r>
              <a:rPr lang="en-US" dirty="0" smtClean="0"/>
              <a:t>Views</a:t>
            </a:r>
          </a:p>
          <a:p>
            <a:pPr marL="961492" indent="-961492">
              <a:spcBef>
                <a:spcPts val="0"/>
              </a:spcBef>
            </a:pPr>
            <a:r>
              <a:rPr lang="en-US" dirty="0" smtClean="0"/>
              <a:t>File sort order</a:t>
            </a:r>
          </a:p>
          <a:p>
            <a:pPr marL="961492" indent="-961492">
              <a:spcBef>
                <a:spcPts val="0"/>
              </a:spcBef>
            </a:pPr>
            <a:r>
              <a:rPr lang="en-US" dirty="0" smtClean="0"/>
              <a:t>Library Filter</a:t>
            </a:r>
            <a:endParaRPr lang="en-US" dirty="0"/>
          </a:p>
        </p:txBody>
      </p:sp>
      <p:sp>
        <p:nvSpPr>
          <p:cNvPr id="2" name="Footer Placeholder 1"/>
          <p:cNvSpPr>
            <a:spLocks noGrp="1"/>
          </p:cNvSpPr>
          <p:nvPr>
            <p:ph type="ftr" sz="quarter" idx="11"/>
          </p:nvPr>
        </p:nvSpPr>
        <p:spPr/>
        <p:txBody>
          <a:bodyPr/>
          <a:lstStyle/>
          <a:p>
            <a:pPr lvl="0"/>
            <a:r>
              <a:rPr lang="en-US" smtClean="0"/>
              <a:t>Lightroom Basics by Dennis Fritsche</a:t>
            </a:r>
            <a:endParaRPr lang="en-US"/>
          </a:p>
        </p:txBody>
      </p:sp>
      <p:sp>
        <p:nvSpPr>
          <p:cNvPr id="3" name="Date Placeholder 2"/>
          <p:cNvSpPr>
            <a:spLocks noGrp="1"/>
          </p:cNvSpPr>
          <p:nvPr>
            <p:ph type="dt" sz="half" idx="10"/>
          </p:nvPr>
        </p:nvSpPr>
        <p:spPr/>
        <p:txBody>
          <a:bodyPr/>
          <a:lstStyle/>
          <a:p>
            <a:pPr lvl="0"/>
            <a:r>
              <a:rPr lang="en-US" smtClean="0"/>
              <a:t>2/7/2015</a:t>
            </a:r>
            <a:endParaRPr lang="en-US"/>
          </a:p>
        </p:txBody>
      </p:sp>
      <p:sp>
        <p:nvSpPr>
          <p:cNvPr id="5" name="Slide Number Placeholder 4"/>
          <p:cNvSpPr>
            <a:spLocks noGrp="1"/>
          </p:cNvSpPr>
          <p:nvPr>
            <p:ph type="sldNum" sz="quarter" idx="12"/>
          </p:nvPr>
        </p:nvSpPr>
        <p:spPr/>
        <p:txBody>
          <a:bodyPr/>
          <a:lstStyle/>
          <a:p>
            <a:pPr lvl="0"/>
            <a:fld id="{3188CD11-9B56-45FD-A2E7-B7CA2D4A52B3}" type="slidenum">
              <a:rPr lang="en-US" smtClean="0"/>
              <a:pPr lvl="0"/>
              <a:t>15</a:t>
            </a:fld>
            <a:endParaRPr lang="en-US"/>
          </a:p>
        </p:txBody>
      </p:sp>
    </p:spTree>
    <p:extLst>
      <p:ext uri="{BB962C8B-B14F-4D97-AF65-F5344CB8AC3E}">
        <p14:creationId xmlns:p14="http://schemas.microsoft.com/office/powerpoint/2010/main" val="2004417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434272"/>
            <a:ext cx="17282160" cy="1807369"/>
          </a:xfrm>
        </p:spPr>
        <p:txBody>
          <a:bodyPr/>
          <a:lstStyle/>
          <a:p>
            <a:r>
              <a:rPr lang="en-US" dirty="0" smtClean="0"/>
              <a:t>Importing Images to the Catalog</a:t>
            </a:r>
            <a:endParaRPr lang="en-US" dirty="0"/>
          </a:p>
        </p:txBody>
      </p:sp>
      <p:sp>
        <p:nvSpPr>
          <p:cNvPr id="3" name="Content Placeholder 2"/>
          <p:cNvSpPr>
            <a:spLocks noGrp="1"/>
          </p:cNvSpPr>
          <p:nvPr>
            <p:ph idx="1"/>
          </p:nvPr>
        </p:nvSpPr>
        <p:spPr>
          <a:xfrm>
            <a:off x="990600" y="2221706"/>
            <a:ext cx="17282160" cy="7711440"/>
          </a:xfrm>
        </p:spPr>
        <p:txBody>
          <a:bodyPr>
            <a:normAutofit fontScale="92500" lnSpcReduction="10000"/>
          </a:bodyPr>
          <a:lstStyle/>
          <a:p>
            <a:r>
              <a:rPr lang="en-US" i="1" dirty="0" smtClean="0"/>
              <a:t>Importing</a:t>
            </a:r>
            <a:r>
              <a:rPr lang="en-US" dirty="0" smtClean="0"/>
              <a:t> is a very unfortunate choice of words since it already has an established meaning which usually involves moving something.</a:t>
            </a:r>
          </a:p>
          <a:p>
            <a:r>
              <a:rPr lang="en-US" i="1" dirty="0" smtClean="0"/>
              <a:t>Importing</a:t>
            </a:r>
            <a:r>
              <a:rPr lang="en-US" dirty="0" smtClean="0"/>
              <a:t> in the context of LR means “telling the catalog that you have new pictures and the catalog should learn where they are and remember them and keep track of the information associated with them”</a:t>
            </a:r>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Slide Number Placeholder 5"/>
          <p:cNvSpPr>
            <a:spLocks noGrp="1"/>
          </p:cNvSpPr>
          <p:nvPr>
            <p:ph type="sldNum" sz="quarter" idx="12"/>
          </p:nvPr>
        </p:nvSpPr>
        <p:spPr/>
        <p:txBody>
          <a:bodyPr/>
          <a:lstStyle/>
          <a:p>
            <a:pPr lvl="0"/>
            <a:fld id="{3188CD11-9B56-45FD-A2E7-B7CA2D4A52B3}" type="slidenum">
              <a:rPr lang="en-US" smtClean="0"/>
              <a:pPr lvl="0"/>
              <a:t>16</a:t>
            </a:fld>
            <a:endParaRPr lang="en-US"/>
          </a:p>
        </p:txBody>
      </p:sp>
    </p:spTree>
    <p:extLst>
      <p:ext uri="{BB962C8B-B14F-4D97-AF65-F5344CB8AC3E}">
        <p14:creationId xmlns:p14="http://schemas.microsoft.com/office/powerpoint/2010/main" val="1250111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434272"/>
            <a:ext cx="17282160" cy="1807369"/>
          </a:xfrm>
        </p:spPr>
        <p:txBody>
          <a:bodyPr>
            <a:normAutofit fontScale="90000"/>
          </a:bodyPr>
          <a:lstStyle/>
          <a:p>
            <a:r>
              <a:rPr lang="en-US" dirty="0" smtClean="0"/>
              <a:t>Importing – The Less Confusing Way</a:t>
            </a:r>
            <a:endParaRPr lang="en-US" dirty="0"/>
          </a:p>
        </p:txBody>
      </p:sp>
      <p:sp>
        <p:nvSpPr>
          <p:cNvPr id="3" name="Content Placeholder 2"/>
          <p:cNvSpPr>
            <a:spLocks noGrp="1"/>
          </p:cNvSpPr>
          <p:nvPr>
            <p:ph idx="1"/>
          </p:nvPr>
        </p:nvSpPr>
        <p:spPr>
          <a:xfrm>
            <a:off x="960120" y="2168843"/>
            <a:ext cx="17282160" cy="7711440"/>
          </a:xfrm>
        </p:spPr>
        <p:txBody>
          <a:bodyPr>
            <a:normAutofit lnSpcReduction="10000"/>
          </a:bodyPr>
          <a:lstStyle/>
          <a:p>
            <a:r>
              <a:rPr lang="en-US" dirty="0" smtClean="0"/>
              <a:t>People new to LR will be better off using this method</a:t>
            </a:r>
          </a:p>
          <a:p>
            <a:pPr lvl="1"/>
            <a:r>
              <a:rPr lang="en-US" dirty="0" smtClean="0"/>
              <a:t>Use file manager to </a:t>
            </a:r>
            <a:r>
              <a:rPr lang="en-US" b="1" dirty="0" smtClean="0"/>
              <a:t>copy</a:t>
            </a:r>
            <a:r>
              <a:rPr lang="en-US" dirty="0" smtClean="0"/>
              <a:t> the images from your camera or memory card to your computer using your established folder/file structure.</a:t>
            </a:r>
          </a:p>
          <a:p>
            <a:pPr lvl="1"/>
            <a:r>
              <a:rPr lang="en-US" dirty="0" smtClean="0"/>
              <a:t>Then open LR and </a:t>
            </a:r>
            <a:r>
              <a:rPr lang="en-US" b="1" dirty="0" smtClean="0"/>
              <a:t>ADD</a:t>
            </a:r>
            <a:r>
              <a:rPr lang="en-US" dirty="0" smtClean="0"/>
              <a:t> these new files into the Catalog</a:t>
            </a:r>
          </a:p>
          <a:p>
            <a:pPr lvl="1"/>
            <a:r>
              <a:rPr lang="en-US" dirty="0" smtClean="0"/>
              <a:t>Done</a:t>
            </a:r>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Slide Number Placeholder 5"/>
          <p:cNvSpPr>
            <a:spLocks noGrp="1"/>
          </p:cNvSpPr>
          <p:nvPr>
            <p:ph type="sldNum" sz="quarter" idx="12"/>
          </p:nvPr>
        </p:nvSpPr>
        <p:spPr/>
        <p:txBody>
          <a:bodyPr/>
          <a:lstStyle/>
          <a:p>
            <a:pPr lvl="0"/>
            <a:fld id="{3188CD11-9B56-45FD-A2E7-B7CA2D4A52B3}" type="slidenum">
              <a:rPr lang="en-US" smtClean="0"/>
              <a:pPr lvl="0"/>
              <a:t>17</a:t>
            </a:fld>
            <a:endParaRPr lang="en-US"/>
          </a:p>
        </p:txBody>
      </p:sp>
    </p:spTree>
    <p:extLst>
      <p:ext uri="{BB962C8B-B14F-4D97-AF65-F5344CB8AC3E}">
        <p14:creationId xmlns:p14="http://schemas.microsoft.com/office/powerpoint/2010/main" val="4118610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0120" y="434272"/>
            <a:ext cx="17282160" cy="1807369"/>
          </a:xfrm>
        </p:spPr>
        <p:txBody>
          <a:bodyPr>
            <a:noAutofit/>
          </a:bodyPr>
          <a:lstStyle/>
          <a:p>
            <a:r>
              <a:rPr lang="en-US" sz="6700" dirty="0"/>
              <a:t>Importing and Working in the Library Module</a:t>
            </a:r>
            <a:br>
              <a:rPr lang="en-US" sz="6700" dirty="0"/>
            </a:br>
            <a:r>
              <a:rPr lang="en-US" sz="6700" dirty="0"/>
              <a:t>Demo and Hands On</a:t>
            </a:r>
          </a:p>
        </p:txBody>
      </p:sp>
      <p:sp>
        <p:nvSpPr>
          <p:cNvPr id="6" name="Content Placeholder 5"/>
          <p:cNvSpPr>
            <a:spLocks noGrp="1"/>
          </p:cNvSpPr>
          <p:nvPr>
            <p:ph idx="1"/>
          </p:nvPr>
        </p:nvSpPr>
        <p:spPr/>
        <p:txBody>
          <a:bodyPr/>
          <a:lstStyle/>
          <a:p>
            <a:r>
              <a:rPr lang="en-US" dirty="0" smtClean="0"/>
              <a:t>Import photos</a:t>
            </a:r>
          </a:p>
          <a:p>
            <a:r>
              <a:rPr lang="en-US" dirty="0" smtClean="0"/>
              <a:t>Rename</a:t>
            </a:r>
          </a:p>
          <a:p>
            <a:r>
              <a:rPr lang="en-US" dirty="0" smtClean="0"/>
              <a:t>Add Keywords</a:t>
            </a:r>
          </a:p>
          <a:p>
            <a:r>
              <a:rPr lang="en-US" dirty="0" smtClean="0"/>
              <a:t>Examine EXIF data</a:t>
            </a:r>
          </a:p>
          <a:p>
            <a:r>
              <a:rPr lang="en-US" dirty="0" smtClean="0"/>
              <a:t>Use the library filter</a:t>
            </a:r>
          </a:p>
          <a:p>
            <a:endParaRPr lang="en-US" dirty="0"/>
          </a:p>
        </p:txBody>
      </p:sp>
      <p:sp>
        <p:nvSpPr>
          <p:cNvPr id="2" name="Footer Placeholder 1"/>
          <p:cNvSpPr>
            <a:spLocks noGrp="1"/>
          </p:cNvSpPr>
          <p:nvPr>
            <p:ph type="ftr" sz="quarter" idx="11"/>
          </p:nvPr>
        </p:nvSpPr>
        <p:spPr/>
        <p:txBody>
          <a:bodyPr/>
          <a:lstStyle/>
          <a:p>
            <a:pPr lvl="0"/>
            <a:r>
              <a:rPr lang="en-US" smtClean="0"/>
              <a:t>Lightroom Basics by Dennis Fritsche</a:t>
            </a:r>
            <a:endParaRPr lang="en-US"/>
          </a:p>
        </p:txBody>
      </p:sp>
      <p:sp>
        <p:nvSpPr>
          <p:cNvPr id="3" name="Date Placeholder 2"/>
          <p:cNvSpPr>
            <a:spLocks noGrp="1"/>
          </p:cNvSpPr>
          <p:nvPr>
            <p:ph type="dt" sz="half" idx="10"/>
          </p:nvPr>
        </p:nvSpPr>
        <p:spPr/>
        <p:txBody>
          <a:bodyPr/>
          <a:lstStyle/>
          <a:p>
            <a:pPr lvl="0"/>
            <a:r>
              <a:rPr lang="en-US" smtClean="0"/>
              <a:t>2/7/2015</a:t>
            </a:r>
            <a:endParaRPr lang="en-US"/>
          </a:p>
        </p:txBody>
      </p:sp>
      <p:sp>
        <p:nvSpPr>
          <p:cNvPr id="5" name="Slide Number Placeholder 4"/>
          <p:cNvSpPr>
            <a:spLocks noGrp="1"/>
          </p:cNvSpPr>
          <p:nvPr>
            <p:ph type="sldNum" sz="quarter" idx="12"/>
          </p:nvPr>
        </p:nvSpPr>
        <p:spPr/>
        <p:txBody>
          <a:bodyPr/>
          <a:lstStyle/>
          <a:p>
            <a:pPr lvl="0"/>
            <a:fld id="{3188CD11-9B56-45FD-A2E7-B7CA2D4A52B3}" type="slidenum">
              <a:rPr lang="en-US" smtClean="0"/>
              <a:pPr lvl="0"/>
              <a:t>18</a:t>
            </a:fld>
            <a:endParaRPr lang="en-US"/>
          </a:p>
        </p:txBody>
      </p:sp>
    </p:spTree>
    <p:extLst>
      <p:ext uri="{BB962C8B-B14F-4D97-AF65-F5344CB8AC3E}">
        <p14:creationId xmlns:p14="http://schemas.microsoft.com/office/powerpoint/2010/main" val="1528373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434272"/>
            <a:ext cx="17282160" cy="1807369"/>
          </a:xfrm>
        </p:spPr>
        <p:txBody>
          <a:bodyPr>
            <a:normAutofit fontScale="90000"/>
          </a:bodyPr>
          <a:lstStyle/>
          <a:p>
            <a:r>
              <a:rPr lang="en-US" dirty="0" smtClean="0"/>
              <a:t>Importing – The More Powerful Way</a:t>
            </a:r>
            <a:endParaRPr lang="en-US" dirty="0"/>
          </a:p>
        </p:txBody>
      </p:sp>
      <p:sp>
        <p:nvSpPr>
          <p:cNvPr id="3" name="Content Placeholder 2"/>
          <p:cNvSpPr>
            <a:spLocks noGrp="1"/>
          </p:cNvSpPr>
          <p:nvPr>
            <p:ph idx="1"/>
          </p:nvPr>
        </p:nvSpPr>
        <p:spPr>
          <a:xfrm>
            <a:off x="960120" y="2168843"/>
            <a:ext cx="17282160" cy="7711440"/>
          </a:xfrm>
        </p:spPr>
        <p:txBody>
          <a:bodyPr>
            <a:normAutofit fontScale="92500" lnSpcReduction="20000"/>
          </a:bodyPr>
          <a:lstStyle/>
          <a:p>
            <a:r>
              <a:rPr lang="en-US" dirty="0" smtClean="0"/>
              <a:t>As you gain experience use this method</a:t>
            </a:r>
          </a:p>
          <a:p>
            <a:pPr lvl="1"/>
            <a:r>
              <a:rPr lang="en-US" dirty="0" smtClean="0"/>
              <a:t>Plug your camera or memory card into your computer. </a:t>
            </a:r>
          </a:p>
          <a:p>
            <a:pPr lvl="1"/>
            <a:r>
              <a:rPr lang="en-US" dirty="0" smtClean="0"/>
              <a:t>Open LR and </a:t>
            </a:r>
            <a:r>
              <a:rPr lang="en-US" b="1" dirty="0" smtClean="0"/>
              <a:t>COPY</a:t>
            </a:r>
            <a:r>
              <a:rPr lang="en-US" dirty="0" smtClean="0"/>
              <a:t> new files into the Catalog </a:t>
            </a:r>
            <a:r>
              <a:rPr lang="en-US" b="1" dirty="0" smtClean="0"/>
              <a:t>and </a:t>
            </a:r>
            <a:r>
              <a:rPr lang="en-US" dirty="0" smtClean="0"/>
              <a:t>physically add the files to the established file structure</a:t>
            </a:r>
          </a:p>
          <a:p>
            <a:pPr lvl="2"/>
            <a:r>
              <a:rPr lang="en-US" dirty="0" smtClean="0"/>
              <a:t>Rename</a:t>
            </a:r>
          </a:p>
          <a:p>
            <a:pPr lvl="2"/>
            <a:r>
              <a:rPr lang="en-US" dirty="0" smtClean="0"/>
              <a:t>Add meta data</a:t>
            </a:r>
          </a:p>
          <a:p>
            <a:pPr lvl="2"/>
            <a:endParaRPr lang="en-US" dirty="0"/>
          </a:p>
          <a:p>
            <a:r>
              <a:rPr lang="en-US" dirty="0" smtClean="0"/>
              <a:t>Demo</a:t>
            </a:r>
          </a:p>
          <a:p>
            <a:pPr lvl="2"/>
            <a:endParaRPr lang="en-US" dirty="0" smtClean="0"/>
          </a:p>
          <a:p>
            <a:pPr lvl="1"/>
            <a:endParaRPr lang="en-US" dirty="0" smtClean="0"/>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Slide Number Placeholder 5"/>
          <p:cNvSpPr>
            <a:spLocks noGrp="1"/>
          </p:cNvSpPr>
          <p:nvPr>
            <p:ph type="sldNum" sz="quarter" idx="12"/>
          </p:nvPr>
        </p:nvSpPr>
        <p:spPr/>
        <p:txBody>
          <a:bodyPr/>
          <a:lstStyle/>
          <a:p>
            <a:pPr lvl="0"/>
            <a:fld id="{3188CD11-9B56-45FD-A2E7-B7CA2D4A52B3}" type="slidenum">
              <a:rPr lang="en-US" smtClean="0"/>
              <a:pPr lvl="0"/>
              <a:t>19</a:t>
            </a:fld>
            <a:endParaRPr lang="en-US"/>
          </a:p>
        </p:txBody>
      </p:sp>
    </p:spTree>
    <p:extLst>
      <p:ext uri="{BB962C8B-B14F-4D97-AF65-F5344CB8AC3E}">
        <p14:creationId xmlns:p14="http://schemas.microsoft.com/office/powerpoint/2010/main" val="575902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080260" y="536392"/>
            <a:ext cx="15361920" cy="14924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8400" dirty="0"/>
              <a:t>Purpose of the Two Part Course</a:t>
            </a:r>
          </a:p>
        </p:txBody>
      </p:sp>
      <p:sp>
        <p:nvSpPr>
          <p:cNvPr id="3" name="Text Placeholder 2"/>
          <p:cNvSpPr txBox="1">
            <a:spLocks noGrp="1"/>
          </p:cNvSpPr>
          <p:nvPr>
            <p:ph type="body" idx="4294967295"/>
          </p:nvPr>
        </p:nvSpPr>
        <p:spPr>
          <a:xfrm>
            <a:off x="838200" y="2221706"/>
            <a:ext cx="17762220" cy="7996312"/>
          </a:xfrm>
        </p:spPr>
        <p:txBody>
          <a:bodyPr vert="horz" lIns="192298" tIns="96149" rIns="192298" bIns="96149" rtlCol="0">
            <a:spAutoFit/>
          </a:bodyPr>
          <a:lstStyle/>
          <a:p>
            <a:pPr marL="908496" indent="-681372">
              <a:spcBef>
                <a:spcPts val="0"/>
              </a:spcBef>
              <a:spcAft>
                <a:spcPts val="2980"/>
              </a:spcAft>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Goal for Introduction Class: (Day 1) Learn what Lightroom is and the function of the Modules. Learn the concept of a Catalog and how it differs from a browser and from a file structure. Understand the operation of the Library Module. Be able to import photographs into the Catalog. Understand the basic tonality adjustments in the Develop Module. Learn where to go for help.</a:t>
            </a:r>
          </a:p>
          <a:p>
            <a:pPr marL="908496" indent="-681372">
              <a:spcBef>
                <a:spcPts val="0"/>
              </a:spcBef>
              <a:spcAft>
                <a:spcPts val="2980"/>
              </a:spcAft>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Goal for Image Processing Class: (Day 2) Understand how to use the global and local tools in the Develop Module. Understand the time savers – presets, sync and auto sync. Learn where to go for help. Learn to export to jpeg and tiff and to print.</a:t>
            </a:r>
          </a:p>
          <a:p>
            <a:pPr marL="908496" indent="-681372">
              <a:spcBef>
                <a:spcPts val="0"/>
              </a:spcBef>
              <a:spcAft>
                <a:spcPts val="2980"/>
              </a:spcAft>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After these two sessions, you should be able to decide if Lightroom is for you and should be able to start using it. </a:t>
            </a:r>
          </a:p>
          <a:p>
            <a:pPr marL="908496" indent="-681372">
              <a:spcBef>
                <a:spcPts val="0"/>
              </a:spcBef>
              <a:spcAft>
                <a:spcPts val="2980"/>
              </a:spcAft>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You will not be proficient and you will have to practice, practice, practice</a:t>
            </a:r>
            <a:r>
              <a:rPr lang="en-US" sz="3600" dirty="0" smtClean="0">
                <a:latin typeface="Arial" panose="020B0604020202020204" pitchFamily="34" charset="0"/>
                <a:ea typeface="Andale Sans UI" pitchFamily="2"/>
                <a:cs typeface="Arial" panose="020B0604020202020204" pitchFamily="34" charset="0"/>
              </a:rPr>
              <a:t>.</a:t>
            </a:r>
            <a:endParaRPr lang="en-US" sz="3600" dirty="0">
              <a:latin typeface="Arial" panose="020B0604020202020204" pitchFamily="34" charset="0"/>
              <a:ea typeface="Andale Sans UI" pitchFamily="2"/>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Lightroom Basics by Dennis Fritsche</a:t>
            </a:r>
            <a:endParaRPr lang="en-US"/>
          </a:p>
        </p:txBody>
      </p:sp>
      <p:sp>
        <p:nvSpPr>
          <p:cNvPr id="5" name="Date Placeholder 4"/>
          <p:cNvSpPr>
            <a:spLocks noGrp="1"/>
          </p:cNvSpPr>
          <p:nvPr>
            <p:ph type="dt" sz="half" idx="10"/>
          </p:nvPr>
        </p:nvSpPr>
        <p:spPr/>
        <p:txBody>
          <a:bodyPr/>
          <a:lstStyle/>
          <a:p>
            <a:r>
              <a:rPr lang="en-US" smtClean="0"/>
              <a:t>2/7/2015</a:t>
            </a:r>
            <a:endParaRPr lang="en-US"/>
          </a:p>
        </p:txBody>
      </p:sp>
      <p:sp>
        <p:nvSpPr>
          <p:cNvPr id="6" name="Slide Number Placeholder 5"/>
          <p:cNvSpPr>
            <a:spLocks noGrp="1"/>
          </p:cNvSpPr>
          <p:nvPr>
            <p:ph type="sldNum" sz="quarter" idx="12"/>
          </p:nvPr>
        </p:nvSpPr>
        <p:spPr/>
        <p:txBody>
          <a:bodyPr/>
          <a:lstStyle/>
          <a:p>
            <a:fld id="{2ABB48C2-5045-49D6-8FF2-0B7A1581C10A}" type="slidenum">
              <a:rPr lang="en-US" smtClean="0"/>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434270"/>
            <a:ext cx="17282160" cy="1132116"/>
          </a:xfrm>
        </p:spPr>
        <p:txBody>
          <a:bodyPr>
            <a:normAutofit fontScale="90000"/>
          </a:bodyPr>
          <a:lstStyle/>
          <a:p>
            <a:r>
              <a:rPr lang="en-US" dirty="0" smtClean="0"/>
              <a:t>Exporting</a:t>
            </a:r>
            <a:endParaRPr lang="en-US" dirty="0"/>
          </a:p>
        </p:txBody>
      </p:sp>
      <p:sp>
        <p:nvSpPr>
          <p:cNvPr id="3" name="Content Placeholder 2"/>
          <p:cNvSpPr>
            <a:spLocks noGrp="1"/>
          </p:cNvSpPr>
          <p:nvPr>
            <p:ph idx="1"/>
          </p:nvPr>
        </p:nvSpPr>
        <p:spPr>
          <a:xfrm>
            <a:off x="960120" y="2048353"/>
            <a:ext cx="17282160" cy="7638644"/>
          </a:xfrm>
        </p:spPr>
        <p:txBody>
          <a:bodyPr>
            <a:normAutofit fontScale="77500" lnSpcReduction="20000"/>
          </a:bodyPr>
          <a:lstStyle/>
          <a:p>
            <a:r>
              <a:rPr lang="en-US" dirty="0" smtClean="0"/>
              <a:t>Lightroom does not change your image file. It shows you a preview of what it will look like with the adjustments you have made.</a:t>
            </a:r>
          </a:p>
          <a:p>
            <a:r>
              <a:rPr lang="en-US" dirty="0" smtClean="0"/>
              <a:t>That is why there is no “Save” or “Save As” button.</a:t>
            </a:r>
          </a:p>
          <a:p>
            <a:r>
              <a:rPr lang="en-US" dirty="0" smtClean="0"/>
              <a:t>Exporting a file applies the adjustments and creates a </a:t>
            </a:r>
            <a:r>
              <a:rPr lang="en-US" b="1" dirty="0" smtClean="0"/>
              <a:t>new</a:t>
            </a:r>
            <a:r>
              <a:rPr lang="en-US" dirty="0" smtClean="0"/>
              <a:t> file with those adjustments applied in a different format.</a:t>
            </a:r>
          </a:p>
          <a:p>
            <a:r>
              <a:rPr lang="en-US" dirty="0" smtClean="0"/>
              <a:t>You only need to export when you need a version of the image for a different purpose – for example to share with someone or to enter into a contest.</a:t>
            </a:r>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Slide Number Placeholder 5"/>
          <p:cNvSpPr>
            <a:spLocks noGrp="1"/>
          </p:cNvSpPr>
          <p:nvPr>
            <p:ph type="sldNum" sz="quarter" idx="12"/>
          </p:nvPr>
        </p:nvSpPr>
        <p:spPr/>
        <p:txBody>
          <a:bodyPr/>
          <a:lstStyle/>
          <a:p>
            <a:pPr lvl="0"/>
            <a:fld id="{3188CD11-9B56-45FD-A2E7-B7CA2D4A52B3}" type="slidenum">
              <a:rPr lang="en-US" smtClean="0"/>
              <a:pPr lvl="0"/>
              <a:t>20</a:t>
            </a:fld>
            <a:endParaRPr lang="en-US"/>
          </a:p>
        </p:txBody>
      </p:sp>
    </p:spTree>
    <p:extLst>
      <p:ext uri="{BB962C8B-B14F-4D97-AF65-F5344CB8AC3E}">
        <p14:creationId xmlns:p14="http://schemas.microsoft.com/office/powerpoint/2010/main" val="1831072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434270"/>
            <a:ext cx="17282160" cy="1132116"/>
          </a:xfrm>
        </p:spPr>
        <p:txBody>
          <a:bodyPr>
            <a:normAutofit fontScale="90000"/>
          </a:bodyPr>
          <a:lstStyle/>
          <a:p>
            <a:r>
              <a:rPr lang="en-US" dirty="0" smtClean="0"/>
              <a:t>Exporting Demo and Hands On</a:t>
            </a:r>
            <a:endParaRPr lang="en-US" dirty="0"/>
          </a:p>
        </p:txBody>
      </p:sp>
      <p:sp>
        <p:nvSpPr>
          <p:cNvPr id="3" name="Content Placeholder 2"/>
          <p:cNvSpPr>
            <a:spLocks noGrp="1"/>
          </p:cNvSpPr>
          <p:nvPr>
            <p:ph idx="1"/>
          </p:nvPr>
        </p:nvSpPr>
        <p:spPr>
          <a:xfrm>
            <a:off x="960120" y="2048351"/>
            <a:ext cx="17282160" cy="8434388"/>
          </a:xfrm>
        </p:spPr>
        <p:txBody>
          <a:bodyPr>
            <a:normAutofit fontScale="92500" lnSpcReduction="20000"/>
          </a:bodyPr>
          <a:lstStyle/>
          <a:p>
            <a:r>
              <a:rPr lang="en-US" dirty="0" smtClean="0"/>
              <a:t>Export a file for a club competition at a resolution of 1440 X 1050 in jpeg format and put it in a folder on the desktop called </a:t>
            </a:r>
            <a:r>
              <a:rPr lang="en-US" i="1" dirty="0" smtClean="0"/>
              <a:t>Temporary Images.</a:t>
            </a:r>
          </a:p>
          <a:p>
            <a:r>
              <a:rPr lang="en-US" dirty="0" smtClean="0"/>
              <a:t>Make this a preset. </a:t>
            </a:r>
          </a:p>
          <a:p>
            <a:r>
              <a:rPr lang="en-US" dirty="0" smtClean="0"/>
              <a:t>Export 5-10 files for a club field trip slideshow at a resolution of 1440 X 1050 in jpeg format, rename the files to include your name, the field trip name, and a sequence number, and put them in a subfolder under </a:t>
            </a:r>
            <a:r>
              <a:rPr lang="en-US" i="1" dirty="0" smtClean="0"/>
              <a:t>Temporary Images </a:t>
            </a:r>
            <a:r>
              <a:rPr lang="en-US" dirty="0" smtClean="0"/>
              <a:t>called </a:t>
            </a:r>
            <a:r>
              <a:rPr lang="en-US" i="1" dirty="0" smtClean="0"/>
              <a:t>Slideshow</a:t>
            </a:r>
            <a:r>
              <a:rPr lang="en-US" dirty="0" smtClean="0"/>
              <a:t>.</a:t>
            </a:r>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Slide Number Placeholder 5"/>
          <p:cNvSpPr>
            <a:spLocks noGrp="1"/>
          </p:cNvSpPr>
          <p:nvPr>
            <p:ph type="sldNum" sz="quarter" idx="12"/>
          </p:nvPr>
        </p:nvSpPr>
        <p:spPr/>
        <p:txBody>
          <a:bodyPr/>
          <a:lstStyle/>
          <a:p>
            <a:pPr lvl="0"/>
            <a:fld id="{3188CD11-9B56-45FD-A2E7-B7CA2D4A52B3}" type="slidenum">
              <a:rPr lang="en-US" smtClean="0"/>
              <a:pPr lvl="0"/>
              <a:t>21</a:t>
            </a:fld>
            <a:endParaRPr lang="en-US"/>
          </a:p>
        </p:txBody>
      </p:sp>
    </p:spTree>
    <p:extLst>
      <p:ext uri="{BB962C8B-B14F-4D97-AF65-F5344CB8AC3E}">
        <p14:creationId xmlns:p14="http://schemas.microsoft.com/office/powerpoint/2010/main" val="3514394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434270"/>
            <a:ext cx="17282160" cy="1132116"/>
          </a:xfrm>
        </p:spPr>
        <p:txBody>
          <a:bodyPr>
            <a:normAutofit fontScale="90000"/>
          </a:bodyPr>
          <a:lstStyle/>
          <a:p>
            <a:r>
              <a:rPr lang="en-US" dirty="0" smtClean="0"/>
              <a:t>Deleting Images</a:t>
            </a:r>
            <a:endParaRPr lang="en-US" dirty="0"/>
          </a:p>
        </p:txBody>
      </p:sp>
      <p:sp>
        <p:nvSpPr>
          <p:cNvPr id="3" name="Content Placeholder 2"/>
          <p:cNvSpPr>
            <a:spLocks noGrp="1"/>
          </p:cNvSpPr>
          <p:nvPr>
            <p:ph idx="1"/>
          </p:nvPr>
        </p:nvSpPr>
        <p:spPr>
          <a:xfrm>
            <a:off x="960120" y="2048351"/>
            <a:ext cx="17282160" cy="8434388"/>
          </a:xfrm>
        </p:spPr>
        <p:txBody>
          <a:bodyPr>
            <a:normAutofit/>
          </a:bodyPr>
          <a:lstStyle/>
          <a:p>
            <a:r>
              <a:rPr lang="en-US" dirty="0" smtClean="0"/>
              <a:t>Select the image(s) you want to delete.</a:t>
            </a:r>
          </a:p>
          <a:p>
            <a:r>
              <a:rPr lang="en-US" dirty="0" smtClean="0"/>
              <a:t>Right click and chose “Remove Photo”</a:t>
            </a:r>
          </a:p>
          <a:p>
            <a:r>
              <a:rPr lang="en-US" dirty="0" smtClean="0"/>
              <a:t>You have the option to </a:t>
            </a:r>
          </a:p>
          <a:p>
            <a:pPr lvl="1"/>
            <a:r>
              <a:rPr lang="en-US" b="1" dirty="0" smtClean="0"/>
              <a:t>Delete</a:t>
            </a:r>
            <a:r>
              <a:rPr lang="en-US" dirty="0" smtClean="0"/>
              <a:t> from the disc and the catalog</a:t>
            </a:r>
          </a:p>
          <a:p>
            <a:pPr lvl="1"/>
            <a:r>
              <a:rPr lang="en-US" b="1" dirty="0" smtClean="0"/>
              <a:t>Remove </a:t>
            </a:r>
            <a:r>
              <a:rPr lang="en-US" dirty="0" smtClean="0"/>
              <a:t>from the catalog and leave on the disc</a:t>
            </a:r>
            <a:endParaRPr lang="en-US" b="1" dirty="0" smtClean="0"/>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Slide Number Placeholder 5"/>
          <p:cNvSpPr>
            <a:spLocks noGrp="1"/>
          </p:cNvSpPr>
          <p:nvPr>
            <p:ph type="sldNum" sz="quarter" idx="12"/>
          </p:nvPr>
        </p:nvSpPr>
        <p:spPr/>
        <p:txBody>
          <a:bodyPr/>
          <a:lstStyle/>
          <a:p>
            <a:pPr lvl="0"/>
            <a:fld id="{3188CD11-9B56-45FD-A2E7-B7CA2D4A52B3}" type="slidenum">
              <a:rPr lang="en-US" smtClean="0"/>
              <a:pPr lvl="0"/>
              <a:t>22</a:t>
            </a:fld>
            <a:endParaRPr lang="en-US"/>
          </a:p>
        </p:txBody>
      </p:sp>
    </p:spTree>
    <p:extLst>
      <p:ext uri="{BB962C8B-B14F-4D97-AF65-F5344CB8AC3E}">
        <p14:creationId xmlns:p14="http://schemas.microsoft.com/office/powerpoint/2010/main" val="3431249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180" y="2771301"/>
            <a:ext cx="16322040" cy="2921914"/>
          </a:xfrm>
        </p:spPr>
        <p:txBody>
          <a:bodyPr>
            <a:normAutofit fontScale="90000"/>
          </a:bodyPr>
          <a:lstStyle/>
          <a:p>
            <a:r>
              <a:rPr lang="en-US" dirty="0" smtClean="0"/>
              <a:t>Overview and Hands-On</a:t>
            </a:r>
            <a:br>
              <a:rPr lang="en-US" dirty="0" smtClean="0"/>
            </a:br>
            <a:r>
              <a:rPr lang="en-US" dirty="0" smtClean="0"/>
              <a:t>The Basic Panel</a:t>
            </a:r>
            <a:br>
              <a:rPr lang="en-US" dirty="0" smtClean="0"/>
            </a:br>
            <a:r>
              <a:rPr lang="en-US" dirty="0" smtClean="0"/>
              <a:t>of the Develop Module</a:t>
            </a:r>
            <a:endParaRPr lang="en-US" dirty="0"/>
          </a:p>
        </p:txBody>
      </p:sp>
      <p:sp>
        <p:nvSpPr>
          <p:cNvPr id="5" name="Subtitle 4"/>
          <p:cNvSpPr>
            <a:spLocks noGrp="1"/>
          </p:cNvSpPr>
          <p:nvPr>
            <p:ph type="subTitle" idx="1"/>
          </p:nvPr>
        </p:nvSpPr>
        <p:spPr/>
        <p:txBody>
          <a:bodyPr/>
          <a:lstStyle/>
          <a:p>
            <a:endParaRPr lang="en-US"/>
          </a:p>
        </p:txBody>
      </p:sp>
      <p:sp>
        <p:nvSpPr>
          <p:cNvPr id="3" name="Date Placeholder 2"/>
          <p:cNvSpPr>
            <a:spLocks noGrp="1"/>
          </p:cNvSpPr>
          <p:nvPr>
            <p:ph type="dt" sz="half" idx="10"/>
          </p:nvPr>
        </p:nvSpPr>
        <p:spPr/>
        <p:txBody>
          <a:bodyPr/>
          <a:lstStyle/>
          <a:p>
            <a:pPr lvl="0"/>
            <a:r>
              <a:rPr lang="en-US" smtClean="0"/>
              <a:t>2/7/2015</a:t>
            </a:r>
            <a:endParaRPr lang="en-US"/>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pPr lvl="0"/>
            <a:fld id="{781EEB8B-39C0-42B7-8CC3-A0E174D7C720}" type="slidenum">
              <a:rPr lang="en-US" smtClean="0"/>
              <a:pPr lvl="0"/>
              <a:t>23</a:t>
            </a:fld>
            <a:endParaRPr lang="en-US"/>
          </a:p>
        </p:txBody>
      </p:sp>
    </p:spTree>
    <p:extLst>
      <p:ext uri="{BB962C8B-B14F-4D97-AF65-F5344CB8AC3E}">
        <p14:creationId xmlns:p14="http://schemas.microsoft.com/office/powerpoint/2010/main" val="2331561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434270"/>
            <a:ext cx="17282160" cy="1132116"/>
          </a:xfrm>
        </p:spPr>
        <p:txBody>
          <a:bodyPr>
            <a:normAutofit fontScale="90000"/>
          </a:bodyPr>
          <a:lstStyle/>
          <a:p>
            <a:r>
              <a:rPr lang="en-US" dirty="0" smtClean="0"/>
              <a:t>Recommendations </a:t>
            </a:r>
            <a:endParaRPr lang="en-US" dirty="0"/>
          </a:p>
        </p:txBody>
      </p:sp>
      <p:sp>
        <p:nvSpPr>
          <p:cNvPr id="3" name="Content Placeholder 2"/>
          <p:cNvSpPr>
            <a:spLocks noGrp="1"/>
          </p:cNvSpPr>
          <p:nvPr>
            <p:ph idx="1"/>
          </p:nvPr>
        </p:nvSpPr>
        <p:spPr>
          <a:xfrm>
            <a:off x="960120" y="1686878"/>
            <a:ext cx="17282160" cy="8612028"/>
          </a:xfrm>
        </p:spPr>
        <p:txBody>
          <a:bodyPr>
            <a:noAutofit/>
          </a:bodyPr>
          <a:lstStyle/>
          <a:p>
            <a:r>
              <a:rPr lang="en-US" sz="5400" dirty="0" smtClean="0"/>
              <a:t>Use one catalog. Having more than one catalog on your computer at a time will cause you to “misplace” photos and you will call me up and ask “what did LR do with my pictures”. They are probably in that other catalog</a:t>
            </a:r>
          </a:p>
          <a:p>
            <a:r>
              <a:rPr lang="en-US" sz="5400" dirty="0" smtClean="0"/>
              <a:t>Start with just a few folders to see if LR is for you.</a:t>
            </a:r>
          </a:p>
          <a:p>
            <a:r>
              <a:rPr lang="en-US" sz="5400" dirty="0" smtClean="0"/>
              <a:t>Once you commit to using LR, don’t move files and folders with anything other than LR!</a:t>
            </a:r>
          </a:p>
          <a:p>
            <a:r>
              <a:rPr lang="en-US" sz="5400" dirty="0" smtClean="0"/>
              <a:t>Practice and study.</a:t>
            </a:r>
            <a:endParaRPr lang="en-US" sz="5400" dirty="0"/>
          </a:p>
        </p:txBody>
      </p:sp>
      <p:sp>
        <p:nvSpPr>
          <p:cNvPr id="4" name="Footer Placeholder 3"/>
          <p:cNvSpPr>
            <a:spLocks noGrp="1"/>
          </p:cNvSpPr>
          <p:nvPr>
            <p:ph type="ftr" sz="quarter" idx="11"/>
          </p:nvPr>
        </p:nvSpPr>
        <p:spPr/>
        <p:txBody>
          <a:bodyPr/>
          <a:lstStyle/>
          <a:p>
            <a:pPr lvl="0"/>
            <a:r>
              <a:rPr lang="en-US" smtClean="0"/>
              <a:t>Lightroom Basics by Dennis Fritsche</a:t>
            </a:r>
            <a:endParaRPr lang="en-US"/>
          </a:p>
        </p:txBody>
      </p:sp>
      <p:sp>
        <p:nvSpPr>
          <p:cNvPr id="5" name="Date Placeholder 4"/>
          <p:cNvSpPr>
            <a:spLocks noGrp="1"/>
          </p:cNvSpPr>
          <p:nvPr>
            <p:ph type="dt" sz="half" idx="10"/>
          </p:nvPr>
        </p:nvSpPr>
        <p:spPr/>
        <p:txBody>
          <a:bodyPr/>
          <a:lstStyle/>
          <a:p>
            <a:pPr lvl="0"/>
            <a:r>
              <a:rPr lang="en-US" smtClean="0"/>
              <a:t>2/7/2015</a:t>
            </a:r>
            <a:endParaRPr lang="en-US"/>
          </a:p>
        </p:txBody>
      </p:sp>
      <p:sp>
        <p:nvSpPr>
          <p:cNvPr id="6" name="Slide Number Placeholder 5"/>
          <p:cNvSpPr>
            <a:spLocks noGrp="1"/>
          </p:cNvSpPr>
          <p:nvPr>
            <p:ph type="sldNum" sz="quarter" idx="12"/>
          </p:nvPr>
        </p:nvSpPr>
        <p:spPr/>
        <p:txBody>
          <a:bodyPr/>
          <a:lstStyle/>
          <a:p>
            <a:pPr lvl="0"/>
            <a:fld id="{3188CD11-9B56-45FD-A2E7-B7CA2D4A52B3}" type="slidenum">
              <a:rPr lang="en-US" smtClean="0"/>
              <a:pPr lvl="0"/>
              <a:t>24</a:t>
            </a:fld>
            <a:endParaRPr lang="en-US"/>
          </a:p>
        </p:txBody>
      </p:sp>
    </p:spTree>
    <p:extLst>
      <p:ext uri="{BB962C8B-B14F-4D97-AF65-F5344CB8AC3E}">
        <p14:creationId xmlns:p14="http://schemas.microsoft.com/office/powerpoint/2010/main" val="364515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Resources</a:t>
            </a:r>
            <a:br>
              <a:rPr lang="en-US" dirty="0" smtClean="0"/>
            </a:br>
            <a:r>
              <a:rPr lang="en-US" dirty="0" smtClean="0"/>
              <a:t>On the Club Website</a:t>
            </a:r>
            <a:br>
              <a:rPr lang="en-US" dirty="0" smtClean="0"/>
            </a:br>
            <a:r>
              <a:rPr lang="en-US" sz="5700" dirty="0"/>
              <a:t>http://www.planophotographyclub.com/members/training/</a:t>
            </a:r>
            <a:r>
              <a:rPr lang="en-US" dirty="0" smtClean="0"/>
              <a:t/>
            </a:r>
            <a:br>
              <a:rPr lang="en-US" dirty="0" smtClean="0"/>
            </a:br>
            <a:r>
              <a:rPr lang="en-US" dirty="0" smtClean="0"/>
              <a:t>Requires login</a:t>
            </a:r>
            <a:br>
              <a:rPr lang="en-US" dirty="0" smtClean="0"/>
            </a:br>
            <a:r>
              <a:rPr lang="en-US" dirty="0"/>
              <a:t/>
            </a:r>
            <a:br>
              <a:rPr lang="en-US" dirty="0"/>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493" y="6386036"/>
            <a:ext cx="11401425" cy="216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lvl="0"/>
            <a:r>
              <a:rPr lang="en-US" smtClean="0"/>
              <a:t>2/7/2015</a:t>
            </a:r>
            <a:endParaRPr lang="en-US"/>
          </a:p>
        </p:txBody>
      </p:sp>
      <p:sp>
        <p:nvSpPr>
          <p:cNvPr id="3" name="Footer Placeholder 2"/>
          <p:cNvSpPr>
            <a:spLocks noGrp="1"/>
          </p:cNvSpPr>
          <p:nvPr>
            <p:ph type="ftr" sz="quarter" idx="11"/>
          </p:nvPr>
        </p:nvSpPr>
        <p:spPr/>
        <p:txBody>
          <a:bodyPr/>
          <a:lstStyle/>
          <a:p>
            <a:pPr lvl="0"/>
            <a:r>
              <a:rPr lang="en-US" smtClean="0"/>
              <a:t>Lightroom Basics by Dennis Fritsche</a:t>
            </a:r>
            <a:endParaRPr lang="en-US"/>
          </a:p>
        </p:txBody>
      </p:sp>
      <p:sp>
        <p:nvSpPr>
          <p:cNvPr id="5" name="Slide Number Placeholder 4"/>
          <p:cNvSpPr>
            <a:spLocks noGrp="1"/>
          </p:cNvSpPr>
          <p:nvPr>
            <p:ph type="sldNum" sz="quarter" idx="12"/>
          </p:nvPr>
        </p:nvSpPr>
        <p:spPr/>
        <p:txBody>
          <a:bodyPr/>
          <a:lstStyle/>
          <a:p>
            <a:pPr lvl="0"/>
            <a:fld id="{781EEB8B-39C0-42B7-8CC3-A0E174D7C720}" type="slidenum">
              <a:rPr lang="en-US" smtClean="0"/>
              <a:pPr lvl="0"/>
              <a:t>25</a:t>
            </a:fld>
            <a:endParaRPr lang="en-US"/>
          </a:p>
        </p:txBody>
      </p:sp>
    </p:spTree>
    <p:extLst>
      <p:ext uri="{BB962C8B-B14F-4D97-AF65-F5344CB8AC3E}">
        <p14:creationId xmlns:p14="http://schemas.microsoft.com/office/powerpoint/2010/main" val="539478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61474"/>
            <a:ext cx="17282160" cy="963930"/>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960120" y="1325404"/>
            <a:ext cx="17282160" cy="8434388"/>
          </a:xfrm>
        </p:spPr>
        <p:txBody>
          <a:bodyPr>
            <a:normAutofit fontScale="85000" lnSpcReduction="10000"/>
          </a:bodyPr>
          <a:lstStyle/>
          <a:p>
            <a:r>
              <a:rPr lang="en-US" dirty="0" smtClean="0"/>
              <a:t>Free</a:t>
            </a:r>
          </a:p>
          <a:p>
            <a:pPr marL="0" indent="0">
              <a:buNone/>
            </a:pPr>
            <a:r>
              <a:rPr lang="en-US" sz="4200" dirty="0">
                <a:hlinkClick r:id="rId2"/>
              </a:rPr>
              <a:t>http://blogs.adobe.com/jkost/tag/the-develop-module</a:t>
            </a:r>
            <a:endParaRPr lang="en-US" sz="4200" dirty="0"/>
          </a:p>
          <a:p>
            <a:r>
              <a:rPr lang="en-US" dirty="0" smtClean="0"/>
              <a:t>Pay</a:t>
            </a:r>
          </a:p>
          <a:p>
            <a:pPr marL="0" indent="0">
              <a:buNone/>
            </a:pPr>
            <a:r>
              <a:rPr lang="en-US" sz="4200" dirty="0">
                <a:hlinkClick r:id="rId3"/>
              </a:rPr>
              <a:t>http://store.luminous-landscape.com/zencart/index.php?main_page=product_info&amp;cPath=25&amp;products_id=286</a:t>
            </a:r>
            <a:endParaRPr lang="en-US" sz="4200" dirty="0"/>
          </a:p>
          <a:p>
            <a:pPr marL="0" indent="0">
              <a:buNone/>
            </a:pPr>
            <a:endParaRPr lang="en-US" dirty="0" smtClean="0">
              <a:hlinkClick r:id="rId4"/>
            </a:endParaRPr>
          </a:p>
          <a:p>
            <a:pPr marL="0" indent="0">
              <a:buNone/>
            </a:pPr>
            <a:r>
              <a:rPr lang="en-US" i="1" dirty="0" smtClean="0"/>
              <a:t>Outdoor Photographer, Dec 2014 </a:t>
            </a:r>
          </a:p>
          <a:p>
            <a:pPr marL="841305" lvl="1" indent="0">
              <a:buNone/>
            </a:pPr>
            <a:r>
              <a:rPr lang="en-US" b="1" i="1" dirty="0" smtClean="0"/>
              <a:t>Harness High Contrast  </a:t>
            </a:r>
            <a:r>
              <a:rPr lang="en-US" dirty="0" smtClean="0"/>
              <a:t>by Michael Frye</a:t>
            </a:r>
          </a:p>
          <a:p>
            <a:pPr marL="0" indent="0">
              <a:buNone/>
            </a:pPr>
            <a:endParaRPr lang="en-US" dirty="0" smtClean="0"/>
          </a:p>
          <a:p>
            <a:pPr marL="0" indent="0">
              <a:buNone/>
            </a:pPr>
            <a:r>
              <a:rPr lang="en-US" dirty="0" smtClean="0"/>
              <a:t>http</a:t>
            </a:r>
            <a:r>
              <a:rPr lang="en-US" dirty="0"/>
              <a:t>://www.michaelfrye.com</a:t>
            </a:r>
            <a:r>
              <a:rPr lang="en-US" dirty="0" smtClean="0"/>
              <a:t>/</a:t>
            </a:r>
          </a:p>
          <a:p>
            <a:pPr marL="0" indent="0">
              <a:buNone/>
            </a:pPr>
            <a:endParaRPr lang="en-US" dirty="0" smtClean="0"/>
          </a:p>
          <a:p>
            <a:pPr marL="0" indent="0">
              <a:buNone/>
            </a:pPr>
            <a:endParaRPr lang="en-US" dirty="0"/>
          </a:p>
          <a:p>
            <a:pPr marL="0" indent="0">
              <a:buNone/>
            </a:pPr>
            <a:endParaRPr lang="en-US" dirty="0"/>
          </a:p>
        </p:txBody>
      </p:sp>
      <p:sp>
        <p:nvSpPr>
          <p:cNvPr id="6" name="Footer Placeholder 5"/>
          <p:cNvSpPr>
            <a:spLocks noGrp="1"/>
          </p:cNvSpPr>
          <p:nvPr>
            <p:ph type="ftr" sz="quarter" idx="11"/>
          </p:nvPr>
        </p:nvSpPr>
        <p:spPr/>
        <p:txBody>
          <a:bodyPr/>
          <a:lstStyle/>
          <a:p>
            <a:pPr lvl="0"/>
            <a:r>
              <a:rPr lang="en-US" smtClean="0"/>
              <a:t>Lightroom Basics by Dennis Fritsche</a:t>
            </a:r>
            <a:endParaRPr lang="en-US"/>
          </a:p>
        </p:txBody>
      </p:sp>
      <p:sp>
        <p:nvSpPr>
          <p:cNvPr id="7" name="Date Placeholder 6"/>
          <p:cNvSpPr>
            <a:spLocks noGrp="1"/>
          </p:cNvSpPr>
          <p:nvPr>
            <p:ph type="dt" sz="half" idx="10"/>
          </p:nvPr>
        </p:nvSpPr>
        <p:spPr/>
        <p:txBody>
          <a:bodyPr/>
          <a:lstStyle/>
          <a:p>
            <a:pPr lvl="0"/>
            <a:r>
              <a:rPr lang="en-US" smtClean="0"/>
              <a:t>2/7/2015</a:t>
            </a:r>
            <a:endParaRPr lang="en-US"/>
          </a:p>
        </p:txBody>
      </p:sp>
      <p:sp>
        <p:nvSpPr>
          <p:cNvPr id="8" name="Slide Number Placeholder 7"/>
          <p:cNvSpPr>
            <a:spLocks noGrp="1"/>
          </p:cNvSpPr>
          <p:nvPr>
            <p:ph type="sldNum" sz="quarter" idx="12"/>
          </p:nvPr>
        </p:nvSpPr>
        <p:spPr/>
        <p:txBody>
          <a:bodyPr/>
          <a:lstStyle/>
          <a:p>
            <a:pPr lvl="0"/>
            <a:fld id="{3188CD11-9B56-45FD-A2E7-B7CA2D4A52B3}" type="slidenum">
              <a:rPr lang="en-US" smtClean="0"/>
              <a:pPr lvl="0"/>
              <a:t>26</a:t>
            </a:fld>
            <a:endParaRPr lang="en-US"/>
          </a:p>
        </p:txBody>
      </p:sp>
    </p:spTree>
    <p:extLst>
      <p:ext uri="{BB962C8B-B14F-4D97-AF65-F5344CB8AC3E}">
        <p14:creationId xmlns:p14="http://schemas.microsoft.com/office/powerpoint/2010/main" val="3635552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3" y="843440"/>
            <a:ext cx="17722215" cy="804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Lightroom Basics by Dennis Fritsche</a:t>
            </a:r>
            <a:endParaRPr lang="en-US"/>
          </a:p>
        </p:txBody>
      </p:sp>
      <p:sp>
        <p:nvSpPr>
          <p:cNvPr id="3" name="Date Placeholder 2"/>
          <p:cNvSpPr>
            <a:spLocks noGrp="1"/>
          </p:cNvSpPr>
          <p:nvPr>
            <p:ph type="dt" sz="half" idx="10"/>
          </p:nvPr>
        </p:nvSpPr>
        <p:spPr/>
        <p:txBody>
          <a:bodyPr/>
          <a:lstStyle/>
          <a:p>
            <a:r>
              <a:rPr lang="en-US" smtClean="0"/>
              <a:t>2/7/2015</a:t>
            </a:r>
            <a:endParaRPr lang="en-US"/>
          </a:p>
        </p:txBody>
      </p:sp>
      <p:sp>
        <p:nvSpPr>
          <p:cNvPr id="6" name="Slide Number Placeholder 5"/>
          <p:cNvSpPr>
            <a:spLocks noGrp="1"/>
          </p:cNvSpPr>
          <p:nvPr>
            <p:ph type="sldNum" sz="quarter" idx="12"/>
          </p:nvPr>
        </p:nvSpPr>
        <p:spPr/>
        <p:txBody>
          <a:bodyPr/>
          <a:lstStyle/>
          <a:p>
            <a:fld id="{2ABB48C2-5045-49D6-8FF2-0B7A1581C10A}" type="slidenum">
              <a:rPr lang="en-US" smtClean="0"/>
              <a:t>27</a:t>
            </a:fld>
            <a:endParaRPr lang="en-US"/>
          </a:p>
        </p:txBody>
      </p:sp>
    </p:spTree>
    <p:extLst>
      <p:ext uri="{BB962C8B-B14F-4D97-AF65-F5344CB8AC3E}">
        <p14:creationId xmlns:p14="http://schemas.microsoft.com/office/powerpoint/2010/main" val="850186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Thanks</a:t>
            </a:r>
            <a:br>
              <a:rPr lang="en-US" dirty="0" smtClean="0"/>
            </a:br>
            <a:r>
              <a:rPr lang="en-US" dirty="0"/>
              <a:t/>
            </a:r>
            <a:br>
              <a:rPr lang="en-US" dirty="0"/>
            </a:br>
            <a:r>
              <a:rPr lang="en-US" dirty="0" smtClean="0"/>
              <a:t>See you on February 28 for Lesson 2</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lvl="0"/>
            <a:r>
              <a:rPr lang="en-US" smtClean="0"/>
              <a:t>2/7/2015</a:t>
            </a:r>
            <a:endParaRPr lang="en-US"/>
          </a:p>
        </p:txBody>
      </p:sp>
      <p:sp>
        <p:nvSpPr>
          <p:cNvPr id="5" name="Footer Placeholder 4"/>
          <p:cNvSpPr>
            <a:spLocks noGrp="1"/>
          </p:cNvSpPr>
          <p:nvPr>
            <p:ph type="ftr" sz="quarter" idx="11"/>
          </p:nvPr>
        </p:nvSpPr>
        <p:spPr/>
        <p:txBody>
          <a:bodyPr/>
          <a:lstStyle/>
          <a:p>
            <a:pPr lvl="0"/>
            <a:r>
              <a:rPr lang="en-US" smtClean="0"/>
              <a:t>Lightroom Basics by Dennis Fritsche</a:t>
            </a:r>
            <a:endParaRPr lang="en-US"/>
          </a:p>
        </p:txBody>
      </p:sp>
      <p:sp>
        <p:nvSpPr>
          <p:cNvPr id="6" name="Slide Number Placeholder 5"/>
          <p:cNvSpPr>
            <a:spLocks noGrp="1"/>
          </p:cNvSpPr>
          <p:nvPr>
            <p:ph type="sldNum" sz="quarter" idx="12"/>
          </p:nvPr>
        </p:nvSpPr>
        <p:spPr/>
        <p:txBody>
          <a:bodyPr/>
          <a:lstStyle/>
          <a:p>
            <a:pPr lvl="0"/>
            <a:fld id="{781EEB8B-39C0-42B7-8CC3-A0E174D7C720}" type="slidenum">
              <a:rPr lang="en-US" smtClean="0"/>
              <a:pPr lvl="0"/>
              <a:t>28</a:t>
            </a:fld>
            <a:endParaRPr lang="en-US"/>
          </a:p>
        </p:txBody>
      </p:sp>
    </p:spTree>
    <p:extLst>
      <p:ext uri="{BB962C8B-B14F-4D97-AF65-F5344CB8AC3E}">
        <p14:creationId xmlns:p14="http://schemas.microsoft.com/office/powerpoint/2010/main" val="1060325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080260" y="461572"/>
            <a:ext cx="15361920" cy="162223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US" dirty="0"/>
              <a:t>What is Lightroom?</a:t>
            </a:r>
          </a:p>
        </p:txBody>
      </p:sp>
      <p:sp>
        <p:nvSpPr>
          <p:cNvPr id="3" name="Text Placeholder 2"/>
          <p:cNvSpPr txBox="1">
            <a:spLocks noGrp="1"/>
          </p:cNvSpPr>
          <p:nvPr>
            <p:ph type="body" idx="4294967295"/>
          </p:nvPr>
        </p:nvSpPr>
        <p:spPr>
          <a:xfrm>
            <a:off x="762000" y="2297906"/>
            <a:ext cx="17762220" cy="7242259"/>
          </a:xfrm>
        </p:spPr>
        <p:txBody>
          <a:bodyPr vert="horz" lIns="192298" tIns="96149" rIns="192298" bIns="96149" rtlCol="0">
            <a:spAutoFit/>
          </a:bodyPr>
          <a:lstStyle/>
          <a:p>
            <a:pPr marL="908496" indent="-681372">
              <a:spcBef>
                <a:spcPts val="0"/>
              </a:spcBef>
              <a:spcAft>
                <a:spcPts val="2980"/>
              </a:spcAft>
              <a:buClr>
                <a:schemeClr val="tx1"/>
              </a:buClr>
              <a:buSzPct val="45000"/>
              <a:buFont typeface="StarSymbol"/>
              <a:buChar char="●"/>
            </a:pPr>
            <a:r>
              <a:rPr lang="en-US" sz="4000" i="1" dirty="0">
                <a:latin typeface="Arial" panose="020B0604020202020204" pitchFamily="34" charset="0"/>
                <a:ea typeface="Andale Sans UI" pitchFamily="2"/>
                <a:cs typeface="Arial" panose="020B0604020202020204" pitchFamily="34" charset="0"/>
              </a:rPr>
              <a:t>Adobe ® Photoshop® Lightroom® 5 software provides a comprehensive set of digital photography tools, from powerfully simple one-click adjustments to cutting-edge advanced controls. Create images that inspire, inform, and delight. </a:t>
            </a:r>
            <a:r>
              <a:rPr lang="en-US" sz="4000" dirty="0">
                <a:latin typeface="Arial" panose="020B0604020202020204" pitchFamily="34" charset="0"/>
                <a:ea typeface="Andale Sans UI" pitchFamily="2"/>
                <a:cs typeface="Arial" panose="020B0604020202020204" pitchFamily="34" charset="0"/>
              </a:rPr>
              <a:t>– Adobe</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Lightroom is “photo central” for photographers of all levels and provides powerful but easy to understand tools from import and management, to adjustments, to output to print, the web, slideshows, mapping, and books. – Dennis</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Lightroom is highly integrated with external editing programs and third party plugins.</a:t>
            </a:r>
          </a:p>
        </p:txBody>
      </p:sp>
      <p:sp>
        <p:nvSpPr>
          <p:cNvPr id="4" name="Footer Placeholder 3"/>
          <p:cNvSpPr>
            <a:spLocks noGrp="1"/>
          </p:cNvSpPr>
          <p:nvPr>
            <p:ph type="ftr" sz="quarter" idx="11"/>
          </p:nvPr>
        </p:nvSpPr>
        <p:spPr/>
        <p:txBody>
          <a:bodyPr/>
          <a:lstStyle/>
          <a:p>
            <a:r>
              <a:rPr lang="en-US" smtClean="0"/>
              <a:t>Lightroom Basics by Dennis Fritsche</a:t>
            </a:r>
            <a:endParaRPr lang="en-US"/>
          </a:p>
        </p:txBody>
      </p:sp>
      <p:sp>
        <p:nvSpPr>
          <p:cNvPr id="5" name="Date Placeholder 4"/>
          <p:cNvSpPr>
            <a:spLocks noGrp="1"/>
          </p:cNvSpPr>
          <p:nvPr>
            <p:ph type="dt" sz="half" idx="10"/>
          </p:nvPr>
        </p:nvSpPr>
        <p:spPr/>
        <p:txBody>
          <a:bodyPr/>
          <a:lstStyle/>
          <a:p>
            <a:r>
              <a:rPr lang="en-US" smtClean="0"/>
              <a:t>2/7/2015</a:t>
            </a:r>
            <a:endParaRPr lang="en-US"/>
          </a:p>
        </p:txBody>
      </p:sp>
      <p:sp>
        <p:nvSpPr>
          <p:cNvPr id="6" name="Slide Number Placeholder 5"/>
          <p:cNvSpPr>
            <a:spLocks noGrp="1"/>
          </p:cNvSpPr>
          <p:nvPr>
            <p:ph type="sldNum" sz="quarter" idx="12"/>
          </p:nvPr>
        </p:nvSpPr>
        <p:spPr/>
        <p:txBody>
          <a:bodyPr/>
          <a:lstStyle/>
          <a:p>
            <a:fld id="{2ABB48C2-5045-49D6-8FF2-0B7A1581C10A}" type="slidenum">
              <a:rPr lang="en-US" smtClean="0"/>
              <a:t>3</a:t>
            </a:fld>
            <a:endParaRPr lang="en-US"/>
          </a:p>
        </p:txBody>
      </p:sp>
    </p:spTree>
    <p:extLst>
      <p:ext uri="{BB962C8B-B14F-4D97-AF65-F5344CB8AC3E}">
        <p14:creationId xmlns:p14="http://schemas.microsoft.com/office/powerpoint/2010/main" val="405124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40280" y="536392"/>
            <a:ext cx="15361920" cy="14924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US" sz="8400" dirty="0"/>
              <a:t>Why Should You Use Lightroom?</a:t>
            </a:r>
          </a:p>
        </p:txBody>
      </p:sp>
      <p:sp>
        <p:nvSpPr>
          <p:cNvPr id="3" name="Text Placeholder 2"/>
          <p:cNvSpPr txBox="1">
            <a:spLocks noGrp="1"/>
          </p:cNvSpPr>
          <p:nvPr>
            <p:ph type="body" idx="4294967295"/>
          </p:nvPr>
        </p:nvSpPr>
        <p:spPr>
          <a:xfrm>
            <a:off x="960120" y="2530317"/>
            <a:ext cx="17762220" cy="7657758"/>
          </a:xfrm>
        </p:spPr>
        <p:txBody>
          <a:bodyPr vert="horz" lIns="192298" tIns="96149" rIns="192298" bIns="96149" rtlCol="0">
            <a:spAutoFit/>
          </a:bodyPr>
          <a:lstStyle/>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Lightroom was built from the ground up for photographers and some of the best people in the post processing world contribute.</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The processing engines are world class.</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It is non-destructive. Your RAW files are never changed.</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To me, it is very straight forward.</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One spot to do just about everything – more and more I don’t go to Photoshop other than a convenient way to apply my favorite NIK Software (now Google) filters or to combine images.</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Presets!</a:t>
            </a:r>
          </a:p>
        </p:txBody>
      </p:sp>
      <p:sp>
        <p:nvSpPr>
          <p:cNvPr id="4" name="Footer Placeholder 3"/>
          <p:cNvSpPr>
            <a:spLocks noGrp="1"/>
          </p:cNvSpPr>
          <p:nvPr>
            <p:ph type="ftr" sz="quarter" idx="11"/>
          </p:nvPr>
        </p:nvSpPr>
        <p:spPr/>
        <p:txBody>
          <a:bodyPr/>
          <a:lstStyle/>
          <a:p>
            <a:r>
              <a:rPr lang="en-US" smtClean="0"/>
              <a:t>Lightroom Basics by Dennis Fritsche</a:t>
            </a:r>
            <a:endParaRPr lang="en-US"/>
          </a:p>
        </p:txBody>
      </p:sp>
      <p:sp>
        <p:nvSpPr>
          <p:cNvPr id="5" name="Date Placeholder 4"/>
          <p:cNvSpPr>
            <a:spLocks noGrp="1"/>
          </p:cNvSpPr>
          <p:nvPr>
            <p:ph type="dt" sz="half" idx="10"/>
          </p:nvPr>
        </p:nvSpPr>
        <p:spPr/>
        <p:txBody>
          <a:bodyPr/>
          <a:lstStyle/>
          <a:p>
            <a:r>
              <a:rPr lang="en-US" smtClean="0"/>
              <a:t>2/7/2015</a:t>
            </a:r>
            <a:endParaRPr lang="en-US"/>
          </a:p>
        </p:txBody>
      </p:sp>
      <p:sp>
        <p:nvSpPr>
          <p:cNvPr id="6" name="Slide Number Placeholder 5"/>
          <p:cNvSpPr>
            <a:spLocks noGrp="1"/>
          </p:cNvSpPr>
          <p:nvPr>
            <p:ph type="sldNum" sz="quarter" idx="12"/>
          </p:nvPr>
        </p:nvSpPr>
        <p:spPr/>
        <p:txBody>
          <a:bodyPr/>
          <a:lstStyle/>
          <a:p>
            <a:fld id="{2ABB48C2-5045-49D6-8FF2-0B7A1581C10A}" type="slidenum">
              <a:rPr lang="en-US" smtClean="0"/>
              <a:t>4</a:t>
            </a:fld>
            <a:endParaRPr lang="en-US"/>
          </a:p>
        </p:txBody>
      </p:sp>
    </p:spTree>
    <p:extLst>
      <p:ext uri="{BB962C8B-B14F-4D97-AF65-F5344CB8AC3E}">
        <p14:creationId xmlns:p14="http://schemas.microsoft.com/office/powerpoint/2010/main" val="101656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40080" y="92692"/>
            <a:ext cx="17442180" cy="253069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US" sz="7600" dirty="0"/>
              <a:t>How is Lightroom different from your editing program?</a:t>
            </a:r>
          </a:p>
        </p:txBody>
      </p:sp>
      <p:sp>
        <p:nvSpPr>
          <p:cNvPr id="3" name="Text Placeholder 2"/>
          <p:cNvSpPr txBox="1">
            <a:spLocks noGrp="1"/>
          </p:cNvSpPr>
          <p:nvPr>
            <p:ph type="body" idx="4294967295"/>
          </p:nvPr>
        </p:nvSpPr>
        <p:spPr>
          <a:xfrm>
            <a:off x="640080" y="2530317"/>
            <a:ext cx="17762220" cy="7503869"/>
          </a:xfrm>
        </p:spPr>
        <p:txBody>
          <a:bodyPr vert="horz" lIns="192298" tIns="96149" rIns="192298" bIns="96149" rtlCol="0">
            <a:spAutoFit/>
          </a:bodyPr>
          <a:lstStyle/>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Lightroom  handles many tasks in addition to adjusting your images – cataloging, outputting, etc.</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Lightroom is primarily aimed at making global adjustments to your images – tonality, color, sharpening, noise reduction, lens adjustments, with some powerful local adjustment.</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Lightroom does not support layers or compositing and the cleanup tools are not as powerful as Photoshop. </a:t>
            </a:r>
          </a:p>
          <a:p>
            <a:pPr marL="908496" indent="-681372">
              <a:spcBef>
                <a:spcPts val="0"/>
              </a:spcBef>
              <a:spcAft>
                <a:spcPts val="2980"/>
              </a:spcAft>
              <a:buClr>
                <a:schemeClr val="tx1"/>
              </a:buClr>
              <a:buSzPct val="45000"/>
              <a:buFont typeface="StarSymbol"/>
              <a:buChar char="●"/>
            </a:pPr>
            <a:r>
              <a:rPr lang="en-US" sz="4000" dirty="0">
                <a:latin typeface="Arial" panose="020B0604020202020204" pitchFamily="34" charset="0"/>
                <a:ea typeface="Andale Sans UI" pitchFamily="2"/>
                <a:cs typeface="Arial" panose="020B0604020202020204" pitchFamily="34" charset="0"/>
              </a:rPr>
              <a:t>In future training, others will show how Photoshop and Photoshop Elements works with  Lightroom and how it does some of those things LR does not.</a:t>
            </a:r>
          </a:p>
        </p:txBody>
      </p:sp>
      <p:sp>
        <p:nvSpPr>
          <p:cNvPr id="4" name="Footer Placeholder 3"/>
          <p:cNvSpPr>
            <a:spLocks noGrp="1"/>
          </p:cNvSpPr>
          <p:nvPr>
            <p:ph type="ftr" sz="quarter" idx="11"/>
          </p:nvPr>
        </p:nvSpPr>
        <p:spPr/>
        <p:txBody>
          <a:bodyPr/>
          <a:lstStyle/>
          <a:p>
            <a:r>
              <a:rPr lang="en-US" smtClean="0"/>
              <a:t>Lightroom Basics by Dennis Fritsche</a:t>
            </a:r>
            <a:endParaRPr lang="en-US"/>
          </a:p>
        </p:txBody>
      </p:sp>
      <p:sp>
        <p:nvSpPr>
          <p:cNvPr id="5" name="Date Placeholder 4"/>
          <p:cNvSpPr>
            <a:spLocks noGrp="1"/>
          </p:cNvSpPr>
          <p:nvPr>
            <p:ph type="dt" sz="half" idx="10"/>
          </p:nvPr>
        </p:nvSpPr>
        <p:spPr/>
        <p:txBody>
          <a:bodyPr/>
          <a:lstStyle/>
          <a:p>
            <a:r>
              <a:rPr lang="en-US" smtClean="0"/>
              <a:t>2/7/2015</a:t>
            </a:r>
            <a:endParaRPr lang="en-US"/>
          </a:p>
        </p:txBody>
      </p:sp>
      <p:sp>
        <p:nvSpPr>
          <p:cNvPr id="6" name="Slide Number Placeholder 5"/>
          <p:cNvSpPr>
            <a:spLocks noGrp="1"/>
          </p:cNvSpPr>
          <p:nvPr>
            <p:ph type="sldNum" sz="quarter" idx="12"/>
          </p:nvPr>
        </p:nvSpPr>
        <p:spPr/>
        <p:txBody>
          <a:bodyPr/>
          <a:lstStyle/>
          <a:p>
            <a:fld id="{2ABB48C2-5045-49D6-8FF2-0B7A1581C10A}" type="slidenum">
              <a:rPr lang="en-US" smtClean="0"/>
              <a:t>5</a:t>
            </a:fld>
            <a:endParaRPr lang="en-US"/>
          </a:p>
        </p:txBody>
      </p:sp>
    </p:spTree>
    <p:extLst>
      <p:ext uri="{BB962C8B-B14F-4D97-AF65-F5344CB8AC3E}">
        <p14:creationId xmlns:p14="http://schemas.microsoft.com/office/powerpoint/2010/main" val="416385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92906"/>
            <a:ext cx="17442180" cy="1117506"/>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US" sz="6000" dirty="0"/>
              <a:t>How is Lightroom better than your editing program?</a:t>
            </a:r>
          </a:p>
        </p:txBody>
      </p:sp>
      <p:sp>
        <p:nvSpPr>
          <p:cNvPr id="3" name="Text Placeholder 2"/>
          <p:cNvSpPr txBox="1">
            <a:spLocks noGrp="1"/>
          </p:cNvSpPr>
          <p:nvPr>
            <p:ph type="body" idx="4294967295"/>
          </p:nvPr>
        </p:nvSpPr>
        <p:spPr>
          <a:xfrm>
            <a:off x="533400" y="1759759"/>
            <a:ext cx="17762220" cy="7396147"/>
          </a:xfrm>
        </p:spPr>
        <p:txBody>
          <a:bodyPr vert="horz" lIns="192298" tIns="96149" rIns="192298" bIns="96149" rtlCol="0">
            <a:spAutoFit/>
          </a:bodyPr>
          <a:lstStyle/>
          <a:p>
            <a:pPr marL="908496" indent="-681372">
              <a:spcBef>
                <a:spcPts val="0"/>
              </a:spcBef>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Everything is processed in 16-bits with the biggest color space.</a:t>
            </a:r>
          </a:p>
          <a:p>
            <a:pPr marL="908496" indent="-681372">
              <a:spcBef>
                <a:spcPts val="0"/>
              </a:spcBef>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The data in the original file is never changed by LR.</a:t>
            </a:r>
          </a:p>
          <a:p>
            <a:pPr marL="908496" indent="-681372">
              <a:spcBef>
                <a:spcPts val="0"/>
              </a:spcBef>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There is no Open-Edit-Save.</a:t>
            </a:r>
          </a:p>
          <a:p>
            <a:pPr marL="908496" indent="-681372">
              <a:spcBef>
                <a:spcPts val="0"/>
              </a:spcBef>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For RAW shooters using Photoshop</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Open RAW file in ACR</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Process</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Go to Photoshop</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Save As – this file can be 10 X the size of the RAW file</a:t>
            </a:r>
          </a:p>
          <a:p>
            <a:pPr marL="908496" indent="-681372">
              <a:spcBef>
                <a:spcPts val="0"/>
              </a:spcBef>
              <a:buClr>
                <a:schemeClr val="tx1"/>
              </a:buClr>
              <a:buSzPct val="45000"/>
              <a:buFont typeface="StarSymbol"/>
              <a:buChar char="●"/>
            </a:pPr>
            <a:r>
              <a:rPr lang="en-US" sz="3600" dirty="0">
                <a:latin typeface="Arial" panose="020B0604020202020204" pitchFamily="34" charset="0"/>
                <a:ea typeface="Andale Sans UI" pitchFamily="2"/>
                <a:cs typeface="Arial" panose="020B0604020202020204" pitchFamily="34" charset="0"/>
              </a:rPr>
              <a:t>For jpeg shooters using PS Elements or some other program.</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Open jpeg</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Process</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Save – file has additional jpeg artifacts and your original file is gone</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Or Save As - file has additional jpeg artifacts and your original file is preserved.</a:t>
            </a:r>
          </a:p>
          <a:p>
            <a:pPr marL="1749801" lvl="1" indent="-681372">
              <a:spcBef>
                <a:spcPts val="0"/>
              </a:spcBef>
              <a:buClr>
                <a:schemeClr val="tx1"/>
              </a:buClr>
              <a:buSzPct val="45000"/>
              <a:buFont typeface="StarSymbol"/>
              <a:buChar char="●"/>
            </a:pPr>
            <a:r>
              <a:rPr lang="en-US" sz="3200" dirty="0">
                <a:latin typeface="Arial" panose="020B0604020202020204" pitchFamily="34" charset="0"/>
                <a:ea typeface="Andale Sans UI" pitchFamily="2"/>
                <a:cs typeface="Arial" panose="020B0604020202020204" pitchFamily="34" charset="0"/>
              </a:rPr>
              <a:t>Every time you open and save the file, the data gets worse.</a:t>
            </a:r>
            <a:endParaRPr lang="en-US" sz="3600" dirty="0">
              <a:latin typeface="Arial" panose="020B0604020202020204" pitchFamily="34" charset="0"/>
              <a:ea typeface="Andale Sans UI" pitchFamily="2"/>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Lightroom Basics by Dennis Fritsche</a:t>
            </a:r>
            <a:endParaRPr lang="en-US"/>
          </a:p>
        </p:txBody>
      </p:sp>
      <p:sp>
        <p:nvSpPr>
          <p:cNvPr id="5" name="Date Placeholder 4"/>
          <p:cNvSpPr>
            <a:spLocks noGrp="1"/>
          </p:cNvSpPr>
          <p:nvPr>
            <p:ph type="dt" sz="half" idx="10"/>
          </p:nvPr>
        </p:nvSpPr>
        <p:spPr/>
        <p:txBody>
          <a:bodyPr/>
          <a:lstStyle/>
          <a:p>
            <a:r>
              <a:rPr lang="en-US" smtClean="0"/>
              <a:t>2/7/2015</a:t>
            </a:r>
            <a:endParaRPr lang="en-US"/>
          </a:p>
        </p:txBody>
      </p:sp>
      <p:sp>
        <p:nvSpPr>
          <p:cNvPr id="6" name="Slide Number Placeholder 5"/>
          <p:cNvSpPr>
            <a:spLocks noGrp="1"/>
          </p:cNvSpPr>
          <p:nvPr>
            <p:ph type="sldNum" sz="quarter" idx="12"/>
          </p:nvPr>
        </p:nvSpPr>
        <p:spPr/>
        <p:txBody>
          <a:bodyPr/>
          <a:lstStyle/>
          <a:p>
            <a:fld id="{2ABB48C2-5045-49D6-8FF2-0B7A1581C10A}" type="slidenum">
              <a:rPr lang="en-US" smtClean="0"/>
              <a:t>6</a:t>
            </a:fld>
            <a:endParaRPr lang="en-US"/>
          </a:p>
        </p:txBody>
      </p:sp>
    </p:spTree>
    <p:extLst>
      <p:ext uri="{BB962C8B-B14F-4D97-AF65-F5344CB8AC3E}">
        <p14:creationId xmlns:p14="http://schemas.microsoft.com/office/powerpoint/2010/main" val="231782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840480" y="526840"/>
            <a:ext cx="15361920" cy="162223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US" dirty="0" smtClean="0"/>
              <a:t>Major Parts of Lightroom</a:t>
            </a:r>
            <a:endParaRPr lang="en-US" dirty="0"/>
          </a:p>
        </p:txBody>
      </p:sp>
      <p:sp>
        <p:nvSpPr>
          <p:cNvPr id="5" name="Rectangle 4"/>
          <p:cNvSpPr/>
          <p:nvPr/>
        </p:nvSpPr>
        <p:spPr>
          <a:xfrm>
            <a:off x="749186" y="3132773"/>
            <a:ext cx="5280660" cy="65065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t" anchorCtr="0"/>
          <a:lstStyle/>
          <a:p>
            <a:pPr algn="ctr"/>
            <a:r>
              <a:rPr lang="en-US" sz="3200" b="1" dirty="0" smtClean="0">
                <a:solidFill>
                  <a:schemeClr val="tx1"/>
                </a:solidFill>
              </a:rPr>
              <a:t>Library Module</a:t>
            </a:r>
          </a:p>
          <a:p>
            <a:pPr marL="600932" indent="-600932">
              <a:buFont typeface="Arial" pitchFamily="34" charset="0"/>
              <a:buChar char="•"/>
            </a:pPr>
            <a:r>
              <a:rPr lang="en-US" sz="3200" dirty="0" smtClean="0">
                <a:solidFill>
                  <a:schemeClr val="tx1"/>
                </a:solidFill>
              </a:rPr>
              <a:t>Import images from your camera or card or computer</a:t>
            </a:r>
          </a:p>
          <a:p>
            <a:pPr marL="600932" indent="-600932">
              <a:buFont typeface="Arial" pitchFamily="34" charset="0"/>
              <a:buChar char="•"/>
            </a:pPr>
            <a:r>
              <a:rPr lang="en-US" sz="3200" dirty="0" smtClean="0">
                <a:solidFill>
                  <a:schemeClr val="tx1"/>
                </a:solidFill>
              </a:rPr>
              <a:t>Add key words</a:t>
            </a:r>
          </a:p>
          <a:p>
            <a:pPr marL="600932" indent="-600932">
              <a:buFont typeface="Arial" pitchFamily="34" charset="0"/>
              <a:buChar char="•"/>
            </a:pPr>
            <a:r>
              <a:rPr lang="en-US" sz="3200" dirty="0" smtClean="0">
                <a:solidFill>
                  <a:schemeClr val="tx1"/>
                </a:solidFill>
              </a:rPr>
              <a:t>View and change metadata</a:t>
            </a:r>
          </a:p>
          <a:p>
            <a:pPr marL="600932" indent="-600932">
              <a:buFont typeface="Arial" pitchFamily="34" charset="0"/>
              <a:buChar char="•"/>
            </a:pPr>
            <a:r>
              <a:rPr lang="en-US" sz="3200" dirty="0" smtClean="0">
                <a:solidFill>
                  <a:schemeClr val="tx1"/>
                </a:solidFill>
              </a:rPr>
              <a:t>Rate images</a:t>
            </a:r>
          </a:p>
          <a:p>
            <a:pPr marL="600932" indent="-600932">
              <a:buFont typeface="Arial" pitchFamily="34" charset="0"/>
              <a:buChar char="•"/>
            </a:pPr>
            <a:r>
              <a:rPr lang="en-US" sz="3200" dirty="0" smtClean="0">
                <a:solidFill>
                  <a:schemeClr val="tx1"/>
                </a:solidFill>
              </a:rPr>
              <a:t>Organize</a:t>
            </a:r>
          </a:p>
          <a:p>
            <a:pPr marL="600932" indent="-600932">
              <a:buFont typeface="Arial" pitchFamily="34" charset="0"/>
              <a:buChar char="•"/>
            </a:pPr>
            <a:r>
              <a:rPr lang="en-US" sz="3200" dirty="0" smtClean="0">
                <a:solidFill>
                  <a:schemeClr val="tx1"/>
                </a:solidFill>
              </a:rPr>
              <a:t>Find images</a:t>
            </a:r>
          </a:p>
          <a:p>
            <a:pPr marL="600932" indent="-600932">
              <a:buFont typeface="Arial" pitchFamily="34" charset="0"/>
              <a:buChar char="•"/>
            </a:pPr>
            <a:r>
              <a:rPr lang="en-US" sz="3200" dirty="0" smtClean="0">
                <a:solidFill>
                  <a:schemeClr val="tx1"/>
                </a:solidFill>
              </a:rPr>
              <a:t>Use Collections to make life easier</a:t>
            </a:r>
          </a:p>
          <a:p>
            <a:pPr marL="600932" indent="-600932">
              <a:buFont typeface="Arial" pitchFamily="34" charset="0"/>
              <a:buChar char="•"/>
            </a:pPr>
            <a:endParaRPr lang="en-US" sz="3200" dirty="0" smtClean="0"/>
          </a:p>
          <a:p>
            <a:pPr marL="600932" indent="-600932">
              <a:buFont typeface="Arial" pitchFamily="34" charset="0"/>
              <a:buChar char="•"/>
            </a:pPr>
            <a:endParaRPr lang="en-US" sz="3200" dirty="0"/>
          </a:p>
        </p:txBody>
      </p:sp>
      <p:sp>
        <p:nvSpPr>
          <p:cNvPr id="6" name="Rectangle 5"/>
          <p:cNvSpPr/>
          <p:nvPr/>
        </p:nvSpPr>
        <p:spPr>
          <a:xfrm>
            <a:off x="6560820" y="3132773"/>
            <a:ext cx="5280660" cy="65065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t" anchorCtr="0"/>
          <a:lstStyle/>
          <a:p>
            <a:pPr algn="ctr"/>
            <a:r>
              <a:rPr lang="en-US" sz="3200" b="1" dirty="0" smtClean="0">
                <a:solidFill>
                  <a:schemeClr val="tx1"/>
                </a:solidFill>
              </a:rPr>
              <a:t>Develop Module</a:t>
            </a:r>
          </a:p>
          <a:p>
            <a:pPr marL="600932" indent="-600932">
              <a:buFont typeface="Arial" pitchFamily="34" charset="0"/>
              <a:buChar char="•"/>
            </a:pPr>
            <a:r>
              <a:rPr lang="en-US" sz="3200" dirty="0" smtClean="0">
                <a:solidFill>
                  <a:schemeClr val="tx1"/>
                </a:solidFill>
              </a:rPr>
              <a:t>Make adjustments to your RAW and other images</a:t>
            </a:r>
          </a:p>
          <a:p>
            <a:pPr marL="600932" indent="-600932">
              <a:buFont typeface="Arial" pitchFamily="34" charset="0"/>
              <a:buChar char="•"/>
            </a:pPr>
            <a:r>
              <a:rPr lang="en-US" sz="3200" dirty="0" smtClean="0">
                <a:solidFill>
                  <a:schemeClr val="tx1"/>
                </a:solidFill>
              </a:rPr>
              <a:t>Same controls as Adobe Camera Raw (ACR) but easier for me</a:t>
            </a:r>
          </a:p>
          <a:p>
            <a:pPr marL="600932" indent="-600932">
              <a:buFont typeface="Arial" pitchFamily="34" charset="0"/>
              <a:buChar char="•"/>
            </a:pPr>
            <a:r>
              <a:rPr lang="en-US" sz="3200" dirty="0" smtClean="0">
                <a:solidFill>
                  <a:schemeClr val="tx1"/>
                </a:solidFill>
              </a:rPr>
              <a:t>Some </a:t>
            </a:r>
            <a:r>
              <a:rPr lang="en-US" sz="2800" dirty="0" smtClean="0">
                <a:solidFill>
                  <a:schemeClr val="tx1"/>
                </a:solidFill>
              </a:rPr>
              <a:t>local</a:t>
            </a:r>
            <a:r>
              <a:rPr lang="en-US" sz="3200" dirty="0" smtClean="0">
                <a:solidFill>
                  <a:schemeClr val="tx1"/>
                </a:solidFill>
              </a:rPr>
              <a:t> adjustments possible</a:t>
            </a:r>
          </a:p>
          <a:p>
            <a:pPr marL="600932" indent="-600932">
              <a:buFont typeface="Arial" pitchFamily="34" charset="0"/>
              <a:buChar char="•"/>
            </a:pPr>
            <a:r>
              <a:rPr lang="en-US" sz="3200" dirty="0" smtClean="0">
                <a:solidFill>
                  <a:schemeClr val="tx1"/>
                </a:solidFill>
              </a:rPr>
              <a:t>Non-destructive adjustments</a:t>
            </a:r>
          </a:p>
          <a:p>
            <a:pPr marL="600932" indent="-600932">
              <a:buFont typeface="Arial" pitchFamily="34" charset="0"/>
              <a:buChar char="•"/>
            </a:pPr>
            <a:r>
              <a:rPr lang="en-US" sz="3200" dirty="0" smtClean="0">
                <a:solidFill>
                  <a:schemeClr val="tx1"/>
                </a:solidFill>
              </a:rPr>
              <a:t>Use your preferred file organization</a:t>
            </a:r>
          </a:p>
          <a:p>
            <a:pPr marL="600932" indent="-600932">
              <a:buFont typeface="Arial" pitchFamily="34" charset="0"/>
              <a:buChar char="•"/>
            </a:pPr>
            <a:endParaRPr lang="en-US" sz="3200" dirty="0" smtClean="0"/>
          </a:p>
          <a:p>
            <a:pPr marL="600932" indent="-600932">
              <a:buFont typeface="Arial" pitchFamily="34" charset="0"/>
              <a:buChar char="•"/>
            </a:pPr>
            <a:endParaRPr lang="en-US" sz="3200" dirty="0"/>
          </a:p>
        </p:txBody>
      </p:sp>
      <p:sp>
        <p:nvSpPr>
          <p:cNvPr id="8" name="TextBox 7"/>
          <p:cNvSpPr txBox="1"/>
          <p:nvPr/>
        </p:nvSpPr>
        <p:spPr>
          <a:xfrm>
            <a:off x="12243953" y="3132776"/>
            <a:ext cx="6400800" cy="1004092"/>
          </a:xfrm>
          <a:prstGeom prst="rect">
            <a:avLst/>
          </a:prstGeom>
          <a:solidFill>
            <a:schemeClr val="accent1">
              <a:lumMod val="20000"/>
              <a:lumOff val="80000"/>
            </a:schemeClr>
          </a:solidFill>
        </p:spPr>
        <p:txBody>
          <a:bodyPr wrap="square" lIns="192298" tIns="96149" rIns="192298" bIns="96149" rtlCol="0" anchor="ctr" anchorCtr="1">
            <a:noAutofit/>
          </a:bodyPr>
          <a:lstStyle/>
          <a:p>
            <a:r>
              <a:rPr lang="en-US" b="1" dirty="0" smtClean="0"/>
              <a:t>Map Module</a:t>
            </a:r>
            <a:endParaRPr lang="en-US" b="1" dirty="0"/>
          </a:p>
        </p:txBody>
      </p:sp>
      <p:sp>
        <p:nvSpPr>
          <p:cNvPr id="9" name="TextBox 8"/>
          <p:cNvSpPr txBox="1"/>
          <p:nvPr/>
        </p:nvSpPr>
        <p:spPr>
          <a:xfrm>
            <a:off x="12243953" y="4508383"/>
            <a:ext cx="6400800" cy="1004092"/>
          </a:xfrm>
          <a:prstGeom prst="rect">
            <a:avLst/>
          </a:prstGeom>
          <a:solidFill>
            <a:schemeClr val="accent1">
              <a:lumMod val="20000"/>
              <a:lumOff val="80000"/>
            </a:schemeClr>
          </a:solidFill>
        </p:spPr>
        <p:txBody>
          <a:bodyPr wrap="square" lIns="192298" tIns="96149" rIns="192298" bIns="96149" rtlCol="0" anchor="ctr" anchorCtr="1">
            <a:noAutofit/>
          </a:bodyPr>
          <a:lstStyle/>
          <a:p>
            <a:r>
              <a:rPr lang="en-US" b="1" dirty="0" smtClean="0"/>
              <a:t>Book Module</a:t>
            </a:r>
            <a:endParaRPr lang="en-US" b="1" dirty="0"/>
          </a:p>
        </p:txBody>
      </p:sp>
      <p:sp>
        <p:nvSpPr>
          <p:cNvPr id="10" name="TextBox 9"/>
          <p:cNvSpPr txBox="1"/>
          <p:nvPr/>
        </p:nvSpPr>
        <p:spPr>
          <a:xfrm>
            <a:off x="12243953" y="7259600"/>
            <a:ext cx="6400800" cy="1004092"/>
          </a:xfrm>
          <a:prstGeom prst="rect">
            <a:avLst/>
          </a:prstGeom>
          <a:solidFill>
            <a:schemeClr val="accent1">
              <a:lumMod val="20000"/>
              <a:lumOff val="80000"/>
            </a:schemeClr>
          </a:solidFill>
        </p:spPr>
        <p:txBody>
          <a:bodyPr wrap="square" lIns="192298" tIns="96149" rIns="192298" bIns="96149" rtlCol="0" anchor="ctr" anchorCtr="1">
            <a:noAutofit/>
          </a:bodyPr>
          <a:lstStyle/>
          <a:p>
            <a:r>
              <a:rPr lang="en-US" b="1" dirty="0" smtClean="0"/>
              <a:t>Print Module</a:t>
            </a:r>
            <a:endParaRPr lang="en-US" b="1" dirty="0"/>
          </a:p>
        </p:txBody>
      </p:sp>
      <p:sp>
        <p:nvSpPr>
          <p:cNvPr id="11" name="TextBox 10"/>
          <p:cNvSpPr txBox="1"/>
          <p:nvPr/>
        </p:nvSpPr>
        <p:spPr>
          <a:xfrm>
            <a:off x="12243953" y="8635210"/>
            <a:ext cx="6400800" cy="1004092"/>
          </a:xfrm>
          <a:prstGeom prst="rect">
            <a:avLst/>
          </a:prstGeom>
          <a:solidFill>
            <a:schemeClr val="accent1">
              <a:lumMod val="20000"/>
              <a:lumOff val="80000"/>
            </a:schemeClr>
          </a:solidFill>
        </p:spPr>
        <p:txBody>
          <a:bodyPr wrap="square" lIns="192298" tIns="96149" rIns="192298" bIns="96149" rtlCol="0" anchor="ctr" anchorCtr="1">
            <a:noAutofit/>
          </a:bodyPr>
          <a:lstStyle/>
          <a:p>
            <a:r>
              <a:rPr lang="en-US" b="1" dirty="0" smtClean="0"/>
              <a:t>Web Module</a:t>
            </a:r>
            <a:endParaRPr lang="en-US" b="1" dirty="0"/>
          </a:p>
        </p:txBody>
      </p:sp>
      <p:sp>
        <p:nvSpPr>
          <p:cNvPr id="12" name="TextBox 11"/>
          <p:cNvSpPr txBox="1"/>
          <p:nvPr/>
        </p:nvSpPr>
        <p:spPr>
          <a:xfrm>
            <a:off x="12243953" y="5883993"/>
            <a:ext cx="6400800" cy="1004092"/>
          </a:xfrm>
          <a:prstGeom prst="rect">
            <a:avLst/>
          </a:prstGeom>
          <a:solidFill>
            <a:schemeClr val="accent1">
              <a:lumMod val="20000"/>
              <a:lumOff val="80000"/>
            </a:schemeClr>
          </a:solidFill>
        </p:spPr>
        <p:txBody>
          <a:bodyPr wrap="square" lIns="192298" tIns="96149" rIns="192298" bIns="96149" rtlCol="0" anchor="ctr" anchorCtr="1">
            <a:noAutofit/>
          </a:bodyPr>
          <a:lstStyle/>
          <a:p>
            <a:r>
              <a:rPr lang="en-US" b="1" dirty="0" smtClean="0"/>
              <a:t>Slideshow Module</a:t>
            </a:r>
            <a:endParaRPr lang="en-US" b="1" dirty="0"/>
          </a:p>
        </p:txBody>
      </p:sp>
      <p:sp>
        <p:nvSpPr>
          <p:cNvPr id="3" name="Footer Placeholder 2"/>
          <p:cNvSpPr>
            <a:spLocks noGrp="1"/>
          </p:cNvSpPr>
          <p:nvPr>
            <p:ph type="ftr" sz="quarter" idx="11"/>
          </p:nvPr>
        </p:nvSpPr>
        <p:spPr/>
        <p:txBody>
          <a:bodyPr/>
          <a:lstStyle/>
          <a:p>
            <a:r>
              <a:rPr lang="en-US" smtClean="0"/>
              <a:t>Lightroom Basics by Dennis Fritsche</a:t>
            </a:r>
            <a:endParaRPr lang="en-US"/>
          </a:p>
        </p:txBody>
      </p:sp>
      <p:sp>
        <p:nvSpPr>
          <p:cNvPr id="4" name="Date Placeholder 3"/>
          <p:cNvSpPr>
            <a:spLocks noGrp="1"/>
          </p:cNvSpPr>
          <p:nvPr>
            <p:ph type="dt" sz="half" idx="10"/>
          </p:nvPr>
        </p:nvSpPr>
        <p:spPr/>
        <p:txBody>
          <a:bodyPr/>
          <a:lstStyle/>
          <a:p>
            <a:r>
              <a:rPr lang="en-US" smtClean="0"/>
              <a:t>2/7/2015</a:t>
            </a:r>
            <a:endParaRPr lang="en-US"/>
          </a:p>
        </p:txBody>
      </p:sp>
      <p:sp>
        <p:nvSpPr>
          <p:cNvPr id="7" name="Slide Number Placeholder 6"/>
          <p:cNvSpPr>
            <a:spLocks noGrp="1"/>
          </p:cNvSpPr>
          <p:nvPr>
            <p:ph type="sldNum" sz="quarter" idx="12"/>
          </p:nvPr>
        </p:nvSpPr>
        <p:spPr/>
        <p:txBody>
          <a:bodyPr/>
          <a:lstStyle/>
          <a:p>
            <a:fld id="{2ABB48C2-5045-49D6-8FF2-0B7A1581C10A}" type="slidenum">
              <a:rPr lang="en-US" smtClean="0"/>
              <a:t>7</a:t>
            </a:fld>
            <a:endParaRPr lang="en-US"/>
          </a:p>
        </p:txBody>
      </p:sp>
    </p:spTree>
    <p:extLst>
      <p:ext uri="{BB962C8B-B14F-4D97-AF65-F5344CB8AC3E}">
        <p14:creationId xmlns:p14="http://schemas.microsoft.com/office/powerpoint/2010/main" val="421127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520440" y="567596"/>
            <a:ext cx="15361920" cy="136268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US" sz="7600" dirty="0"/>
              <a:t>File Structure vs Catalog</a:t>
            </a:r>
          </a:p>
        </p:txBody>
      </p:sp>
      <p:sp>
        <p:nvSpPr>
          <p:cNvPr id="5" name="Rectangle 4"/>
          <p:cNvSpPr/>
          <p:nvPr/>
        </p:nvSpPr>
        <p:spPr>
          <a:xfrm>
            <a:off x="1630369" y="4256700"/>
            <a:ext cx="3040380" cy="3614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r>
              <a:rPr lang="en-US" sz="2500" dirty="0">
                <a:solidFill>
                  <a:schemeClr val="tx1"/>
                </a:solidFill>
              </a:rPr>
              <a:t>My Pictures</a:t>
            </a:r>
          </a:p>
        </p:txBody>
      </p:sp>
      <p:sp>
        <p:nvSpPr>
          <p:cNvPr id="6" name="Rectangle 5"/>
          <p:cNvSpPr/>
          <p:nvPr/>
        </p:nvSpPr>
        <p:spPr>
          <a:xfrm>
            <a:off x="2215359" y="4940141"/>
            <a:ext cx="5280660" cy="3614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r>
              <a:rPr lang="en-US" sz="2500" dirty="0">
                <a:solidFill>
                  <a:schemeClr val="tx1"/>
                </a:solidFill>
              </a:rPr>
              <a:t>(Folder of) Miscellaneous Photos</a:t>
            </a:r>
          </a:p>
        </p:txBody>
      </p:sp>
      <p:sp>
        <p:nvSpPr>
          <p:cNvPr id="7" name="Rectangle 6"/>
          <p:cNvSpPr/>
          <p:nvPr/>
        </p:nvSpPr>
        <p:spPr>
          <a:xfrm>
            <a:off x="2215359" y="5542598"/>
            <a:ext cx="5280660" cy="3614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r>
              <a:rPr lang="en-US" sz="2500" dirty="0">
                <a:solidFill>
                  <a:schemeClr val="tx1"/>
                </a:solidFill>
              </a:rPr>
              <a:t>(Folder of) Photos from 2011</a:t>
            </a:r>
          </a:p>
        </p:txBody>
      </p:sp>
      <p:sp>
        <p:nvSpPr>
          <p:cNvPr id="8" name="Rectangle 7"/>
          <p:cNvSpPr/>
          <p:nvPr/>
        </p:nvSpPr>
        <p:spPr>
          <a:xfrm>
            <a:off x="2535399" y="6506528"/>
            <a:ext cx="5280660" cy="3614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r>
              <a:rPr lang="en-US" sz="2500" dirty="0">
                <a:solidFill>
                  <a:schemeClr val="tx1"/>
                </a:solidFill>
              </a:rPr>
              <a:t>(Folder of) 20110430 - Training</a:t>
            </a:r>
          </a:p>
        </p:txBody>
      </p:sp>
      <p:sp>
        <p:nvSpPr>
          <p:cNvPr id="9" name="Rectangle 8"/>
          <p:cNvSpPr/>
          <p:nvPr/>
        </p:nvSpPr>
        <p:spPr>
          <a:xfrm>
            <a:off x="2535399" y="6024563"/>
            <a:ext cx="5280660" cy="3614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r>
              <a:rPr lang="en-US" sz="2500" dirty="0">
                <a:solidFill>
                  <a:schemeClr val="tx1"/>
                </a:solidFill>
              </a:rPr>
              <a:t>(Folder of) 20110319 - Arboretum</a:t>
            </a:r>
          </a:p>
        </p:txBody>
      </p:sp>
      <p:sp>
        <p:nvSpPr>
          <p:cNvPr id="10" name="Rectangle 9"/>
          <p:cNvSpPr/>
          <p:nvPr/>
        </p:nvSpPr>
        <p:spPr>
          <a:xfrm>
            <a:off x="2215359" y="6988493"/>
            <a:ext cx="5280660" cy="3614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r>
              <a:rPr lang="en-US" sz="2500" dirty="0">
                <a:solidFill>
                  <a:schemeClr val="tx1"/>
                </a:solidFill>
              </a:rPr>
              <a:t>(Folder of) Photos for Submittals</a:t>
            </a:r>
          </a:p>
        </p:txBody>
      </p:sp>
      <p:sp>
        <p:nvSpPr>
          <p:cNvPr id="11" name="TextBox 10"/>
          <p:cNvSpPr txBox="1"/>
          <p:nvPr/>
        </p:nvSpPr>
        <p:spPr>
          <a:xfrm>
            <a:off x="1425781" y="3152858"/>
            <a:ext cx="6312766" cy="1232901"/>
          </a:xfrm>
          <a:prstGeom prst="rect">
            <a:avLst/>
          </a:prstGeom>
          <a:noFill/>
        </p:spPr>
        <p:txBody>
          <a:bodyPr wrap="none" lIns="192298" tIns="96149" rIns="192298" bIns="96149" rtlCol="0">
            <a:spAutoFit/>
          </a:bodyPr>
          <a:lstStyle/>
          <a:p>
            <a:pPr algn="ctr"/>
            <a:r>
              <a:rPr lang="en-US" b="1" dirty="0" smtClean="0"/>
              <a:t>File Structure</a:t>
            </a:r>
          </a:p>
          <a:p>
            <a:pPr algn="ctr"/>
            <a:r>
              <a:rPr lang="en-US" sz="2900" b="1" dirty="0"/>
              <a:t>Where Your  </a:t>
            </a:r>
            <a:r>
              <a:rPr lang="en-US" sz="2900" b="1" u="sng" dirty="0"/>
              <a:t>Actual</a:t>
            </a:r>
            <a:r>
              <a:rPr lang="en-US" sz="2900" b="1" dirty="0"/>
              <a:t> Photos Are Stored</a:t>
            </a:r>
          </a:p>
        </p:txBody>
      </p:sp>
      <p:sp>
        <p:nvSpPr>
          <p:cNvPr id="12" name="TextBox 11"/>
          <p:cNvSpPr txBox="1"/>
          <p:nvPr/>
        </p:nvSpPr>
        <p:spPr>
          <a:xfrm>
            <a:off x="9737712" y="4217197"/>
            <a:ext cx="6851914" cy="1232901"/>
          </a:xfrm>
          <a:prstGeom prst="rect">
            <a:avLst/>
          </a:prstGeom>
          <a:noFill/>
        </p:spPr>
        <p:txBody>
          <a:bodyPr wrap="none" lIns="192298" tIns="96149" rIns="192298" bIns="96149" rtlCol="0">
            <a:spAutoFit/>
          </a:bodyPr>
          <a:lstStyle/>
          <a:p>
            <a:pPr algn="ctr"/>
            <a:r>
              <a:rPr lang="en-US" b="1" dirty="0" smtClean="0"/>
              <a:t>Lightroom Catalog</a:t>
            </a:r>
          </a:p>
          <a:p>
            <a:pPr algn="ctr"/>
            <a:r>
              <a:rPr lang="en-US" sz="2900" b="1" dirty="0"/>
              <a:t>The Card File with Info </a:t>
            </a:r>
            <a:r>
              <a:rPr lang="en-US" sz="2900" b="1" u="sng" dirty="0"/>
              <a:t>about</a:t>
            </a:r>
            <a:r>
              <a:rPr lang="en-US" sz="2900" b="1" dirty="0"/>
              <a:t> Your Photos</a:t>
            </a:r>
          </a:p>
        </p:txBody>
      </p:sp>
      <p:sp>
        <p:nvSpPr>
          <p:cNvPr id="13" name="Right Brace 12"/>
          <p:cNvSpPr/>
          <p:nvPr/>
        </p:nvSpPr>
        <p:spPr>
          <a:xfrm>
            <a:off x="7976079" y="3132773"/>
            <a:ext cx="1600200" cy="4458176"/>
          </a:xfrm>
          <a:prstGeom prst="rightBrace">
            <a:avLst>
              <a:gd name="adj1" fmla="val 8333"/>
              <a:gd name="adj2" fmla="val 3173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192298" tIns="96149" rIns="192298" bIns="96149" rtlCol="0" anchor="ctr"/>
          <a:lstStyle/>
          <a:p>
            <a:pPr algn="ctr"/>
            <a:endParaRPr lang="en-US"/>
          </a:p>
        </p:txBody>
      </p:sp>
      <p:sp>
        <p:nvSpPr>
          <p:cNvPr id="14" name="TextBox 13"/>
          <p:cNvSpPr txBox="1"/>
          <p:nvPr/>
        </p:nvSpPr>
        <p:spPr>
          <a:xfrm>
            <a:off x="9256243" y="6386040"/>
            <a:ext cx="8098383" cy="2465803"/>
          </a:xfrm>
          <a:prstGeom prst="rect">
            <a:avLst/>
          </a:prstGeom>
          <a:noFill/>
        </p:spPr>
        <p:txBody>
          <a:bodyPr wrap="square" lIns="192298" tIns="96149" rIns="192298" bIns="96149" rtlCol="0">
            <a:spAutoFit/>
          </a:bodyPr>
          <a:lstStyle/>
          <a:p>
            <a:pPr algn="ctr"/>
            <a:r>
              <a:rPr lang="en-US" sz="2900" b="1" dirty="0"/>
              <a:t>Lightroom Collections</a:t>
            </a:r>
          </a:p>
          <a:p>
            <a:pPr algn="ctr"/>
            <a:r>
              <a:rPr lang="en-US" sz="2900" b="1" u="sng" dirty="0"/>
              <a:t>Lists</a:t>
            </a:r>
            <a:r>
              <a:rPr lang="en-US" sz="2900" b="1" dirty="0"/>
              <a:t> of different groupings of photos in the Catalog</a:t>
            </a:r>
          </a:p>
          <a:p>
            <a:pPr algn="ctr"/>
            <a:r>
              <a:rPr lang="en-US" sz="2900" b="1" dirty="0"/>
              <a:t>(you may have collections that are used for a short time or are permanent)</a:t>
            </a:r>
          </a:p>
        </p:txBody>
      </p:sp>
      <p:sp>
        <p:nvSpPr>
          <p:cNvPr id="15" name="Down Arrow 14"/>
          <p:cNvSpPr/>
          <p:nvPr/>
        </p:nvSpPr>
        <p:spPr>
          <a:xfrm>
            <a:off x="11656539" y="5301615"/>
            <a:ext cx="480060" cy="722948"/>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endParaRPr lang="en-US" sz="2500" dirty="0">
              <a:solidFill>
                <a:schemeClr val="tx1"/>
              </a:solidFill>
            </a:endParaRPr>
          </a:p>
        </p:txBody>
      </p:sp>
      <p:sp>
        <p:nvSpPr>
          <p:cNvPr id="16" name="Down Arrow 15"/>
          <p:cNvSpPr/>
          <p:nvPr/>
        </p:nvSpPr>
        <p:spPr>
          <a:xfrm>
            <a:off x="10536399" y="5301615"/>
            <a:ext cx="480060" cy="722948"/>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endParaRPr lang="en-US" sz="2500" dirty="0">
              <a:solidFill>
                <a:schemeClr val="tx1"/>
              </a:solidFill>
            </a:endParaRPr>
          </a:p>
        </p:txBody>
      </p:sp>
      <p:sp>
        <p:nvSpPr>
          <p:cNvPr id="17" name="Down Arrow 16"/>
          <p:cNvSpPr/>
          <p:nvPr/>
        </p:nvSpPr>
        <p:spPr>
          <a:xfrm>
            <a:off x="14056839" y="5301615"/>
            <a:ext cx="480060" cy="722948"/>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endParaRPr lang="en-US" sz="2500" dirty="0">
              <a:solidFill>
                <a:schemeClr val="tx1"/>
              </a:solidFill>
            </a:endParaRPr>
          </a:p>
        </p:txBody>
      </p:sp>
      <p:sp>
        <p:nvSpPr>
          <p:cNvPr id="18" name="Down Arrow 17"/>
          <p:cNvSpPr/>
          <p:nvPr/>
        </p:nvSpPr>
        <p:spPr>
          <a:xfrm>
            <a:off x="12936699" y="5301615"/>
            <a:ext cx="480060" cy="722948"/>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2298" tIns="96149" rIns="192298" bIns="96149" rtlCol="0" anchor="ctr"/>
          <a:lstStyle/>
          <a:p>
            <a:pPr algn="ctr"/>
            <a:endParaRPr lang="en-US" sz="2500" dirty="0">
              <a:solidFill>
                <a:schemeClr val="tx1"/>
              </a:solidFill>
            </a:endParaRPr>
          </a:p>
        </p:txBody>
      </p:sp>
      <p:sp>
        <p:nvSpPr>
          <p:cNvPr id="3" name="Footer Placeholder 2"/>
          <p:cNvSpPr>
            <a:spLocks noGrp="1"/>
          </p:cNvSpPr>
          <p:nvPr>
            <p:ph type="ftr" sz="quarter" idx="11"/>
          </p:nvPr>
        </p:nvSpPr>
        <p:spPr/>
        <p:txBody>
          <a:bodyPr/>
          <a:lstStyle/>
          <a:p>
            <a:r>
              <a:rPr lang="en-US" smtClean="0"/>
              <a:t>Lightroom Basics by Dennis Fritsche</a:t>
            </a:r>
            <a:endParaRPr lang="en-US"/>
          </a:p>
        </p:txBody>
      </p:sp>
      <p:sp>
        <p:nvSpPr>
          <p:cNvPr id="4" name="Date Placeholder 3"/>
          <p:cNvSpPr>
            <a:spLocks noGrp="1"/>
          </p:cNvSpPr>
          <p:nvPr>
            <p:ph type="dt" sz="half" idx="10"/>
          </p:nvPr>
        </p:nvSpPr>
        <p:spPr/>
        <p:txBody>
          <a:bodyPr/>
          <a:lstStyle/>
          <a:p>
            <a:r>
              <a:rPr lang="en-US" smtClean="0"/>
              <a:t>2/7/2015</a:t>
            </a:r>
            <a:endParaRPr lang="en-US"/>
          </a:p>
        </p:txBody>
      </p:sp>
      <p:sp>
        <p:nvSpPr>
          <p:cNvPr id="19" name="Slide Number Placeholder 18"/>
          <p:cNvSpPr>
            <a:spLocks noGrp="1"/>
          </p:cNvSpPr>
          <p:nvPr>
            <p:ph type="sldNum" sz="quarter" idx="12"/>
          </p:nvPr>
        </p:nvSpPr>
        <p:spPr/>
        <p:txBody>
          <a:bodyPr/>
          <a:lstStyle/>
          <a:p>
            <a:fld id="{2ABB48C2-5045-49D6-8FF2-0B7A1581C10A}" type="slidenum">
              <a:rPr lang="en-US" smtClean="0"/>
              <a:t>8</a:t>
            </a:fld>
            <a:endParaRPr lang="en-US"/>
          </a:p>
        </p:txBody>
      </p:sp>
    </p:spTree>
    <p:extLst>
      <p:ext uri="{BB962C8B-B14F-4D97-AF65-F5344CB8AC3E}">
        <p14:creationId xmlns:p14="http://schemas.microsoft.com/office/powerpoint/2010/main" val="94260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1140"/>
          <a:stretch/>
        </p:blipFill>
        <p:spPr bwMode="auto">
          <a:xfrm>
            <a:off x="8427720" y="639724"/>
            <a:ext cx="4427220" cy="39389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161" t="11343" r="40783" b="2766"/>
          <a:stretch/>
        </p:blipFill>
        <p:spPr bwMode="auto">
          <a:xfrm>
            <a:off x="160020" y="37267"/>
            <a:ext cx="4547239" cy="3117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411" t="-100" r="63376" b="100"/>
          <a:stretch/>
        </p:blipFill>
        <p:spPr bwMode="auto">
          <a:xfrm>
            <a:off x="4800600" y="264183"/>
            <a:ext cx="3453765" cy="49902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60020" y="57347"/>
            <a:ext cx="2880360" cy="551561"/>
          </a:xfrm>
          <a:prstGeom prst="rect">
            <a:avLst/>
          </a:prstGeom>
          <a:solidFill>
            <a:schemeClr val="bg1"/>
          </a:solidFill>
        </p:spPr>
        <p:txBody>
          <a:bodyPr wrap="square" lIns="192298" tIns="96149" rIns="192298" bIns="96149" rtlCol="0">
            <a:spAutoFit/>
          </a:bodyPr>
          <a:lstStyle/>
          <a:p>
            <a:r>
              <a:rPr lang="en-US" sz="2300" dirty="0"/>
              <a:t>My Pictures on K:</a:t>
            </a:r>
          </a:p>
        </p:txBody>
      </p: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48969"/>
          <a:stretch/>
        </p:blipFill>
        <p:spPr bwMode="auto">
          <a:xfrm>
            <a:off x="12961620" y="843440"/>
            <a:ext cx="4787265" cy="33135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3" y="5663090"/>
            <a:ext cx="15941993" cy="3434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693261" y="3373758"/>
            <a:ext cx="3480761" cy="1362681"/>
          </a:xfrm>
          <a:prstGeom prst="rect">
            <a:avLst/>
          </a:prstGeom>
          <a:noFill/>
        </p:spPr>
        <p:txBody>
          <a:bodyPr wrap="none" lIns="192298" tIns="96149" rIns="192298" bIns="96149" rtlCol="0">
            <a:spAutoFit/>
          </a:bodyPr>
          <a:lstStyle/>
          <a:p>
            <a:r>
              <a:rPr lang="en-US" dirty="0" smtClean="0"/>
              <a:t>3 TB</a:t>
            </a:r>
          </a:p>
          <a:p>
            <a:r>
              <a:rPr lang="en-US" dirty="0" smtClean="0"/>
              <a:t>122,000 images</a:t>
            </a:r>
            <a:endParaRPr lang="en-US" dirty="0"/>
          </a:p>
        </p:txBody>
      </p:sp>
      <p:sp>
        <p:nvSpPr>
          <p:cNvPr id="26" name="TextBox 25"/>
          <p:cNvSpPr txBox="1"/>
          <p:nvPr/>
        </p:nvSpPr>
        <p:spPr>
          <a:xfrm>
            <a:off x="3051464" y="9082110"/>
            <a:ext cx="3299726" cy="1486837"/>
          </a:xfrm>
          <a:prstGeom prst="rect">
            <a:avLst/>
          </a:prstGeom>
          <a:noFill/>
        </p:spPr>
        <p:txBody>
          <a:bodyPr wrap="none" lIns="192298" tIns="96149" rIns="192298" bIns="96149" rtlCol="0">
            <a:spAutoFit/>
          </a:bodyPr>
          <a:lstStyle/>
          <a:p>
            <a:r>
              <a:rPr lang="en-US" sz="2800" dirty="0" smtClean="0"/>
              <a:t>80 GB</a:t>
            </a:r>
          </a:p>
          <a:p>
            <a:r>
              <a:rPr lang="en-US" sz="2800" dirty="0" smtClean="0"/>
              <a:t>  57 GB for previews</a:t>
            </a:r>
          </a:p>
          <a:p>
            <a:r>
              <a:rPr lang="en-US" sz="2800" dirty="0"/>
              <a:t> </a:t>
            </a:r>
            <a:r>
              <a:rPr lang="en-US" sz="2800" dirty="0" smtClean="0"/>
              <a:t> 20 GB for backups</a:t>
            </a:r>
            <a:endParaRPr lang="en-US" sz="2800" dirty="0"/>
          </a:p>
        </p:txBody>
      </p:sp>
      <p:sp>
        <p:nvSpPr>
          <p:cNvPr id="2" name="Footer Placeholder 1"/>
          <p:cNvSpPr>
            <a:spLocks noGrp="1"/>
          </p:cNvSpPr>
          <p:nvPr>
            <p:ph type="ftr" sz="quarter" idx="11"/>
          </p:nvPr>
        </p:nvSpPr>
        <p:spPr/>
        <p:txBody>
          <a:bodyPr/>
          <a:lstStyle/>
          <a:p>
            <a:r>
              <a:rPr lang="en-US" smtClean="0"/>
              <a:t>Lightroom Basics by Dennis Fritsche</a:t>
            </a:r>
            <a:endParaRPr lang="en-US"/>
          </a:p>
        </p:txBody>
      </p:sp>
      <p:sp>
        <p:nvSpPr>
          <p:cNvPr id="4" name="Date Placeholder 3"/>
          <p:cNvSpPr>
            <a:spLocks noGrp="1"/>
          </p:cNvSpPr>
          <p:nvPr>
            <p:ph type="dt" sz="half" idx="10"/>
          </p:nvPr>
        </p:nvSpPr>
        <p:spPr/>
        <p:txBody>
          <a:bodyPr/>
          <a:lstStyle/>
          <a:p>
            <a:r>
              <a:rPr lang="en-US" smtClean="0"/>
              <a:t>2/7/2015</a:t>
            </a:r>
            <a:endParaRPr lang="en-US"/>
          </a:p>
        </p:txBody>
      </p:sp>
      <p:sp>
        <p:nvSpPr>
          <p:cNvPr id="5" name="Slide Number Placeholder 4"/>
          <p:cNvSpPr>
            <a:spLocks noGrp="1"/>
          </p:cNvSpPr>
          <p:nvPr>
            <p:ph type="sldNum" sz="quarter" idx="12"/>
          </p:nvPr>
        </p:nvSpPr>
        <p:spPr/>
        <p:txBody>
          <a:bodyPr/>
          <a:lstStyle/>
          <a:p>
            <a:fld id="{2ABB48C2-5045-49D6-8FF2-0B7A1581C10A}" type="slidenum">
              <a:rPr lang="en-US" smtClean="0"/>
              <a:t>9</a:t>
            </a:fld>
            <a:endParaRPr lang="en-US"/>
          </a:p>
        </p:txBody>
      </p:sp>
    </p:spTree>
    <p:extLst>
      <p:ext uri="{BB962C8B-B14F-4D97-AF65-F5344CB8AC3E}">
        <p14:creationId xmlns:p14="http://schemas.microsoft.com/office/powerpoint/2010/main" val="302442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18456</TotalTime>
  <Words>1543</Words>
  <Application>Microsoft Office PowerPoint</Application>
  <PresentationFormat>Custom</PresentationFormat>
  <Paragraphs>232</Paragraphs>
  <Slides>28</Slides>
  <Notes>11</Notes>
  <HiddenSlides>0</HiddenSlides>
  <MMClips>0</MMClips>
  <ScaleCrop>false</ScaleCrop>
  <HeadingPairs>
    <vt:vector size="6" baseType="variant">
      <vt:variant>
        <vt:lpstr>Theme</vt:lpstr>
      </vt:variant>
      <vt:variant>
        <vt:i4>1</vt:i4>
      </vt:variant>
      <vt:variant>
        <vt:lpstr>Slide Titles</vt:lpstr>
      </vt:variant>
      <vt:variant>
        <vt:i4>28</vt:i4>
      </vt:variant>
      <vt:variant>
        <vt:lpstr>Custom Shows</vt:lpstr>
      </vt:variant>
      <vt:variant>
        <vt:i4>1</vt:i4>
      </vt:variant>
    </vt:vector>
  </HeadingPairs>
  <TitlesOfParts>
    <vt:vector size="30" baseType="lpstr">
      <vt:lpstr>Office Theme</vt:lpstr>
      <vt:lpstr>PowerPoint Presentation</vt:lpstr>
      <vt:lpstr>Purpose of the Two Part Course</vt:lpstr>
      <vt:lpstr>What is Lightroom?</vt:lpstr>
      <vt:lpstr>Why Should You Use Lightroom?</vt:lpstr>
      <vt:lpstr>How is Lightroom different from your editing program?</vt:lpstr>
      <vt:lpstr>How is Lightroom better than your editing program?</vt:lpstr>
      <vt:lpstr>Major Parts of Lightroom</vt:lpstr>
      <vt:lpstr>File Structure vs Catalog</vt:lpstr>
      <vt:lpstr>PowerPoint Presentation</vt:lpstr>
      <vt:lpstr>Set LR Preferences  Hands On </vt:lpstr>
      <vt:lpstr>PowerPoint Presentation</vt:lpstr>
      <vt:lpstr>PowerPoint Presentation</vt:lpstr>
      <vt:lpstr>PowerPoint Presentation</vt:lpstr>
      <vt:lpstr>PowerPoint Presentation</vt:lpstr>
      <vt:lpstr>Exploring the Library Module</vt:lpstr>
      <vt:lpstr>Importing Images to the Catalog</vt:lpstr>
      <vt:lpstr>Importing – The Less Confusing Way</vt:lpstr>
      <vt:lpstr>Importing and Working in the Library Module Demo and Hands On</vt:lpstr>
      <vt:lpstr>Importing – The More Powerful Way</vt:lpstr>
      <vt:lpstr>Exporting</vt:lpstr>
      <vt:lpstr>Exporting Demo and Hands On</vt:lpstr>
      <vt:lpstr>Deleting Images</vt:lpstr>
      <vt:lpstr>Overview and Hands-On The Basic Panel of the Develop Module</vt:lpstr>
      <vt:lpstr>Recommendations </vt:lpstr>
      <vt:lpstr>Resources On the Club Website http://www.planophotographyclub.com/members/training/ Requires login  </vt:lpstr>
      <vt:lpstr>Resources</vt:lpstr>
      <vt:lpstr>PowerPoint Presentation</vt:lpstr>
      <vt:lpstr>Thanks  See you on February 28 for Lesson 2</vt:lpstr>
      <vt:lpstr>Announcements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Monthy Meeting</dc:title>
  <dc:creator>James Stover</dc:creator>
  <cp:lastModifiedBy>Dennis</cp:lastModifiedBy>
  <cp:revision>210</cp:revision>
  <dcterms:created xsi:type="dcterms:W3CDTF">2009-04-27T13:57:01Z</dcterms:created>
  <dcterms:modified xsi:type="dcterms:W3CDTF">2015-02-07T14:38:39Z</dcterms:modified>
</cp:coreProperties>
</file>